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594" r:id="rId6"/>
    <p:sldMasterId id="2147490744" r:id="rId7"/>
    <p:sldMasterId id="2147490763" r:id="rId8"/>
    <p:sldMasterId id="2147490775" r:id="rId9"/>
    <p:sldMasterId id="2147490787" r:id="rId10"/>
    <p:sldMasterId id="2147490799" r:id="rId11"/>
  </p:sldMasterIdLst>
  <p:notesMasterIdLst>
    <p:notesMasterId r:id="rId52"/>
  </p:notesMasterIdLst>
  <p:sldIdLst>
    <p:sldId id="681" r:id="rId12"/>
    <p:sldId id="925" r:id="rId13"/>
    <p:sldId id="1063" r:id="rId14"/>
    <p:sldId id="1036" r:id="rId15"/>
    <p:sldId id="1017" r:id="rId16"/>
    <p:sldId id="2211" r:id="rId17"/>
    <p:sldId id="2212" r:id="rId18"/>
    <p:sldId id="2214" r:id="rId19"/>
    <p:sldId id="260" r:id="rId20"/>
    <p:sldId id="2215" r:id="rId21"/>
    <p:sldId id="2216" r:id="rId22"/>
    <p:sldId id="2205" r:id="rId23"/>
    <p:sldId id="2206" r:id="rId24"/>
    <p:sldId id="2217" r:id="rId25"/>
    <p:sldId id="2223" r:id="rId26"/>
    <p:sldId id="2224" r:id="rId27"/>
    <p:sldId id="2225" r:id="rId28"/>
    <p:sldId id="393" r:id="rId29"/>
    <p:sldId id="1057" r:id="rId30"/>
    <p:sldId id="1058" r:id="rId31"/>
    <p:sldId id="1059" r:id="rId32"/>
    <p:sldId id="413" r:id="rId33"/>
    <p:sldId id="414" r:id="rId34"/>
    <p:sldId id="2194" r:id="rId35"/>
    <p:sldId id="416" r:id="rId36"/>
    <p:sldId id="2208" r:id="rId37"/>
    <p:sldId id="2209" r:id="rId38"/>
    <p:sldId id="2210" r:id="rId39"/>
    <p:sldId id="359" r:id="rId40"/>
    <p:sldId id="533" r:id="rId41"/>
    <p:sldId id="941" r:id="rId42"/>
    <p:sldId id="332" r:id="rId43"/>
    <p:sldId id="333" r:id="rId44"/>
    <p:sldId id="334" r:id="rId45"/>
    <p:sldId id="335" r:id="rId46"/>
    <p:sldId id="338" r:id="rId47"/>
    <p:sldId id="329" r:id="rId48"/>
    <p:sldId id="330" r:id="rId49"/>
    <p:sldId id="331" r:id="rId50"/>
    <p:sldId id="336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1CC"/>
    <a:srgbClr val="0066FF"/>
    <a:srgbClr val="000000"/>
    <a:srgbClr val="3333FF"/>
    <a:srgbClr val="3737FF"/>
    <a:srgbClr val="020202"/>
    <a:srgbClr val="4806BE"/>
    <a:srgbClr val="FFFFC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04" d="100"/>
          <a:sy n="104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37EAA1-9D45-DB1C-F7A7-CEDA1DA02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200C82-6217-357B-D43D-A9386A7A0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3BF771-59DD-EF6D-8558-A3DB3501A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19DE1-72E1-470A-9FBB-5C791BE1F1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20280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533E1C-DCBF-6917-BB26-AB42834CA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F21F67-83EF-3C2C-54E6-F8F538D91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0C0D0B-DFEC-543F-3394-B46E8E497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A32BC-8193-4682-AC2A-045C04781E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74984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110FA-A9B8-73AE-1780-C0C8DEF7B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E7B55-D8F3-6337-951A-545F4A12D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AB9D7-0B9D-55C9-15E1-B313E9071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70644-0AD9-4DBE-9EF3-FC88597FA8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38622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04CCE8-F1CA-6E2E-2E0E-9BF711ABE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24C1D6-95B0-5462-3214-BDDAB1DFF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BADA4B-8840-3A3C-7AB5-95E2EE76D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6E565-F49D-49DC-B86D-FC63818735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75524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EAE445-0881-2EC8-13F6-17F19008D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C56232-26EF-CBE9-D4F7-223788DB6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7825A1-6BD3-A19E-BC95-E59702B7D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BCDFC-D5EF-4D6A-A323-72877310DC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02881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E3FC3C-8ABA-4AA0-70D6-75308CD77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4C581E-7112-F9E3-20F5-671AEFA91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C6B6E4-4CB8-EAC1-5F6B-D6D68D633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79296-B1F4-4040-B794-7301030E89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1346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DA018-5418-70DD-A47C-7F01991E1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7D7B9-B268-C960-740B-546F132BD5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4697F-2B77-65F0-A90F-8F568358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CDC98-9FE2-4FB1-9E45-2C4935754B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50128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09FC5-B939-EAC1-68D5-E40F703C8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A960-1982-2524-67CD-D6AA7C1E1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F5BF3-C9DC-C9F9-57D2-3175D0B35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1C204-2B34-48A8-B9E7-FAF6560C18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74759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ED5616-6DE3-786C-01F4-3039BEDFB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80C85E-4914-C527-6E76-5E3D26491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E1A13D-CBF9-410D-3CF9-AECC0F5EF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0EB73-90E4-4795-A006-72F6266274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54225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33254-9FF5-25C5-AFDE-17B9F4AD5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9163AC-40A3-7C47-54F1-1F81FC53A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9C353-E59C-3422-097A-2D3258333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F65E4-A301-435D-A6AF-EFC3B462A6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086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406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773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329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93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73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3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704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28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858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7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835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82F40F-5AE6-101E-AC59-5960AE017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01D653-AC96-687B-F97B-31B21AF00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033C6C-A0F6-0A44-E46F-7DC684757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BD966-249C-421E-8FAA-97D0BECB04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1890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BACF3A-7C66-702A-F0DE-F1128AEE9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38E1BF-B11E-2C49-69B4-BA42B4538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A51EB6-9795-1D90-412F-A6895E450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225AE-59D3-47C0-A572-563E598B8F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63647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245839-27CB-283C-69DF-9D37B9BA9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44D6DF-8315-C4EC-C960-0BDB73F4D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95C-B31E-2C7D-A538-E232D0E13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CC871-F3BE-415B-8BE1-6C4584335D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61248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42B671-7826-4AB1-8E30-D84EFFF14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D5F86-2300-E90B-D3F6-913060CC1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C1E50-455F-01F7-75A3-3AABEE87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4D473-AFBF-4ADF-B1BF-31EA4B6B93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69056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58E352-9DD4-66E2-0B28-CE8D4DA74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08207E-A85E-647A-CB96-CAB6EFECE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242C87-01DF-E514-C2A3-8AB0DF521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01A78-362D-48C6-9512-1E25FC49F0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38335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07C73E-F32D-BCA6-14B4-BC8BA4491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A17D64-8200-1497-0A20-E88A5B5BA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69CBF5-7929-548E-C174-54E103C78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930D6-DBFF-41AE-9BCC-ED87287FBE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19199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CAFC34-E5E9-886D-1F9C-FA5FF196B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39A5DD-DECE-B2BB-2D62-79FA9A9A5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D65322-10BE-F27F-453D-9F724E2CA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1DE9B-C15B-4581-ADED-5C83A2D4DD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6451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38FA2-0BB4-8620-F2A1-303FC350E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71354-A776-032C-2B62-4C83141BA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E27DE-68DB-B83A-D42A-EA53B5DF7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CB258-1D14-4872-BE72-1A730E801C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3826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C41FFB-5C0D-F799-E4CC-3F7DDE1C2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FD886-7D05-1924-43A7-0666F8691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0EA9C-413B-6FD1-ABED-560E65575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BF7AB-C207-4F67-ABD6-EDAF695DCD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390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2E226B-CB2C-19BF-B2E1-FB729D6E0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8CFB00-5BC1-6B68-10E4-5AEF768E8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BC2905-C885-D246-A072-250215F32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666F4-975D-40B0-B4C9-5A6ED055FE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15090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FCBCDB-92DB-F393-52DD-A9F609CB6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2BA69-310D-924C-0C06-DBB02EF83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C64A4-6369-C90A-139F-21ECD07B2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7CA0E-5DE4-4DF4-896B-FA17A1D64B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519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365C-7459-4F2F-A4D6-C29A345236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95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BC0F-A240-4DFB-8ACB-A6062B22E7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9723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0DB8-F1A1-409C-A078-87FF7CC159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0476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96C2-9B6A-4F52-B505-3E8EFD72CF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403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88B6A-D4B3-4567-90A9-7B1741EEE0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8909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94D1-260E-48CD-B78E-7297D98858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8755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CC9D-2144-49DD-81A0-E0D00C9AA6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6565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3FE6-A269-4496-8C45-1A06F8D546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2077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BCEF5-7EEB-423A-B898-4D6B1A4C82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6012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62BA-A24C-495F-B150-DAE4929DB8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0425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66D1-A354-4EEE-A50D-3C79339CB1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926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09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51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90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05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0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23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1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3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853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4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692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2446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257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318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40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630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96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55814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4DDE36-0E38-648B-6C8E-67B3D898E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9BD2B4-8EC1-7048-31D0-DE6815F4D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C8A3A3-AA0F-C205-C290-DF8CD28E8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DE367-82FC-4223-AD73-20A2C323FE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446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32445-F166-C289-7D8D-261752E1C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F7A06-B667-67D4-27BF-1D589CDB3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3DA5B8-4586-83F9-BD64-8F7A443E5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B14BA-92ED-45FA-9B50-C365D68E4F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94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FB93D6-2534-4407-CE8B-952709816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D62A6C-16C4-7F0F-CDF4-7426137E3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40565E-EE72-AEAB-452F-52949018D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A810C-32DD-447B-A783-F1A068764D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81590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EF3ED-1105-A835-1C31-D34E0BCEB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AC4FF-5C5A-FE7D-90D9-326CB34B3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E3765-B28A-04C1-B3C5-05C924D0A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C3154-D2A0-4853-9823-C8FE996BDB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901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11EFAB-5961-12E0-9063-F6CD5E134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B06727-494A-825C-350D-86084F1E7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691BFE-42B6-CD28-D218-8FE381A83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FEB9D-8B81-4D6C-861A-18AAEB0A9A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56586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5461CA-5F33-6A70-4CA0-6F0441BF5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68CC39-3736-E392-1B5F-5CF415A29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C91E06-0027-97DB-AD23-60762DFFC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6161F-AC53-4506-B28E-599AC60339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05629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DC9FAD-26FF-A839-1A56-08329F041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6BC812-9CA0-6B24-DA91-0A196E793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386FAA-CFA2-2D54-E66E-62A1660C0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DCFCE-099D-41D3-AF3B-AA7311871B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3638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D0E7A-CEA0-A4FE-50AE-932BDDA1B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01007-1ACF-FBB8-170F-F953AFA0F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6E423-31CB-2DAC-C3CF-BB5FD9DB3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D852E-C799-4123-8C37-FAB3FC325F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15810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4F744-24D6-BC09-9371-880A586B3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8EE67-230D-D61D-1957-F6B4240A0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70243-9C71-99EA-42B9-6B18415DF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DBEF0-A847-491F-A4AF-78BCF7BDDD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82435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AF31D-7901-DE47-ABA1-A8EFE9334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12628-FFC2-4A4E-170D-21AD5FB23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43B75F-4764-6767-BC6D-6DE9BAAD0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6F506-69EA-4BD7-98E9-3AB735E1B8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11076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AC2B26-E70C-1D63-6608-5627D07DF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4B1ED4-0064-9BDE-EA3B-5581B6861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2FD2CC-BFA6-E0C5-8DEE-4B687273A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7E481-D53D-4185-9B07-35477DE164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66361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DD129-0276-DDA3-01AC-A8026EE8E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295779-A2E4-A10E-D336-248FE9887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096E4-EB8F-76F6-E16F-6F79B9C89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F5998-B570-4A68-8CE2-18CE04A813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603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88" r:id="rId1"/>
    <p:sldLayoutId id="2147490789" r:id="rId2"/>
    <p:sldLayoutId id="2147490790" r:id="rId3"/>
    <p:sldLayoutId id="2147490791" r:id="rId4"/>
    <p:sldLayoutId id="2147490792" r:id="rId5"/>
    <p:sldLayoutId id="2147490793" r:id="rId6"/>
    <p:sldLayoutId id="2147490794" r:id="rId7"/>
    <p:sldLayoutId id="2147490795" r:id="rId8"/>
    <p:sldLayoutId id="2147490796" r:id="rId9"/>
    <p:sldLayoutId id="2147490797" r:id="rId10"/>
    <p:sldLayoutId id="2147490798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5CFE2-C4E3-1801-352A-7B7291E9A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B89A70-37FF-C63A-12CC-6EEAC3239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60C3AB-627D-31FC-0F31-B87617E7E6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728E39-C67F-574B-DEB3-8C5D944CDA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5D7CB6-E1EF-4E65-92BA-14B14AF9EC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5AA6112-3B1C-464B-B3FB-6F0844B54C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310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00" r:id="rId1"/>
    <p:sldLayoutId id="2147490801" r:id="rId2"/>
    <p:sldLayoutId id="2147490802" r:id="rId3"/>
    <p:sldLayoutId id="2147490803" r:id="rId4"/>
    <p:sldLayoutId id="2147490804" r:id="rId5"/>
    <p:sldLayoutId id="2147490805" r:id="rId6"/>
    <p:sldLayoutId id="2147490806" r:id="rId7"/>
    <p:sldLayoutId id="2147490807" r:id="rId8"/>
    <p:sldLayoutId id="2147490808" r:id="rId9"/>
    <p:sldLayoutId id="2147490809" r:id="rId10"/>
    <p:sldLayoutId id="21474908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20B9871-87E6-422E-ACA1-54D053527D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96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95" r:id="rId1"/>
    <p:sldLayoutId id="2147490596" r:id="rId2"/>
    <p:sldLayoutId id="2147490597" r:id="rId3"/>
    <p:sldLayoutId id="2147490598" r:id="rId4"/>
    <p:sldLayoutId id="2147490599" r:id="rId5"/>
    <p:sldLayoutId id="2147490600" r:id="rId6"/>
    <p:sldLayoutId id="2147490601" r:id="rId7"/>
    <p:sldLayoutId id="2147490602" r:id="rId8"/>
    <p:sldLayoutId id="2147490603" r:id="rId9"/>
    <p:sldLayoutId id="2147490604" r:id="rId10"/>
    <p:sldLayoutId id="214749060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2023-10-15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4625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45" r:id="rId1"/>
    <p:sldLayoutId id="2147490746" r:id="rId2"/>
    <p:sldLayoutId id="2147490747" r:id="rId3"/>
    <p:sldLayoutId id="2147490748" r:id="rId4"/>
    <p:sldLayoutId id="2147490749" r:id="rId5"/>
    <p:sldLayoutId id="2147490750" r:id="rId6"/>
    <p:sldLayoutId id="2147490751" r:id="rId7"/>
    <p:sldLayoutId id="2147490752" r:id="rId8"/>
    <p:sldLayoutId id="2147490753" r:id="rId9"/>
    <p:sldLayoutId id="2147490754" r:id="rId10"/>
    <p:sldLayoutId id="2147490755" r:id="rId11"/>
    <p:sldLayoutId id="2147490756" r:id="rId12"/>
    <p:sldLayoutId id="2147490757" r:id="rId13"/>
    <p:sldLayoutId id="2147490758" r:id="rId14"/>
    <p:sldLayoutId id="2147490759" r:id="rId15"/>
    <p:sldLayoutId id="2147490760" r:id="rId16"/>
    <p:sldLayoutId id="2147490761" r:id="rId17"/>
    <p:sldLayoutId id="2147490762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B9B06A-F811-D4F3-868E-22A873A67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9CFDDD-49B6-890A-35F1-C1F5ED78D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D563C0-4E3A-F3D8-78C0-A66305CAF6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D719BB-B61E-5A2C-DF3A-41B8BC9BE0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45B121-734F-EA4C-F0FC-E3132ACBA1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223D66-9626-4FBE-BA6C-47472BF90B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86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64" r:id="rId1"/>
    <p:sldLayoutId id="2147490765" r:id="rId2"/>
    <p:sldLayoutId id="2147490766" r:id="rId3"/>
    <p:sldLayoutId id="2147490767" r:id="rId4"/>
    <p:sldLayoutId id="2147490768" r:id="rId5"/>
    <p:sldLayoutId id="2147490769" r:id="rId6"/>
    <p:sldLayoutId id="2147490770" r:id="rId7"/>
    <p:sldLayoutId id="2147490771" r:id="rId8"/>
    <p:sldLayoutId id="2147490772" r:id="rId9"/>
    <p:sldLayoutId id="2147490773" r:id="rId10"/>
    <p:sldLayoutId id="214749077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8121C2-9ADE-96A0-3701-8987B8ED9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2EF656-7F57-79BE-AF80-B4A5CE90F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E18459-25E8-8607-D819-67FE95089A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C4920B-7E6E-B29E-4C5F-81BEE915C0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1B1CB5-08B3-3825-E334-F95AAB4F25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0F35FB-15A2-4422-B93E-1223AD2397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236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76" r:id="rId1"/>
    <p:sldLayoutId id="2147490777" r:id="rId2"/>
    <p:sldLayoutId id="2147490778" r:id="rId3"/>
    <p:sldLayoutId id="2147490779" r:id="rId4"/>
    <p:sldLayoutId id="2147490780" r:id="rId5"/>
    <p:sldLayoutId id="2147490781" r:id="rId6"/>
    <p:sldLayoutId id="2147490782" r:id="rId7"/>
    <p:sldLayoutId id="2147490783" r:id="rId8"/>
    <p:sldLayoutId id="2147490784" r:id="rId9"/>
    <p:sldLayoutId id="2147490785" r:id="rId10"/>
    <p:sldLayoutId id="214749078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064" y="449461"/>
            <a:ext cx="11701327" cy="5959078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482600" dist="50800" dir="6660000" algn="ctr" rotWithShape="0">
              <a:srgbClr val="000000"/>
            </a:outerShd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err="1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40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2023. 10. 15</a:t>
            </a:r>
            <a:r>
              <a:rPr lang="ko-KR" altLang="en-US" sz="40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40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47742" y="419450"/>
            <a:ext cx="10922012" cy="6149129"/>
          </a:xfr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ko-KR" altLang="en-US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</a:t>
            </a:r>
            <a:r>
              <a:rPr lang="en-US" altLang="ko-KR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  </a:t>
            </a:r>
            <a:r>
              <a:rPr lang="ko-KR" altLang="en-US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함께 하시니</a:t>
            </a:r>
            <a:br>
              <a:rPr lang="en-US" altLang="ko-KR" sz="49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br>
              <a:rPr lang="en-US" altLang="ko-K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보이지 않아도 난 알고 있어요</a:t>
            </a:r>
            <a:b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내 곁에 계심을</a:t>
            </a:r>
            <a:b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늘 새 힘주시고 인도해주시는</a:t>
            </a: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b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사랑의 하나님 </a:t>
            </a:r>
            <a:endParaRPr lang="ko-KR" altLang="en-US" sz="6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t="12120" r="11500" b="16571"/>
          <a:stretch/>
        </p:blipFill>
        <p:spPr>
          <a:xfrm>
            <a:off x="5338224" y="-147782"/>
            <a:ext cx="1941048" cy="1948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96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854" y="511729"/>
            <a:ext cx="10922012" cy="6149129"/>
          </a:xfr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3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br>
              <a:rPr lang="en-US" altLang="ko-KR" sz="65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65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함께 하시니</a:t>
            </a:r>
            <a:br>
              <a:rPr lang="en-US" altLang="ko-K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아무것도 두렵지 않아 </a:t>
            </a:r>
            <a:br>
              <a:rPr lang="en-US" altLang="ko-K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가장 강하신 우리 하나님</a:t>
            </a:r>
            <a:br>
              <a:rPr lang="en-US" altLang="ko-K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늘 내 곁에 계시니</a:t>
            </a:r>
            <a:br>
              <a:rPr lang="en-US" altLang="ko-KR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916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2"/>
            <a:ext cx="9157447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95813" y="234157"/>
            <a:ext cx="5972174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성령님이 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내 마음에 콩콩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성령님이 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내 마음에 쿵쿵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예쁜 마음 활짝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문을 열어요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7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1"/>
            <a:ext cx="9103659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95813" y="468314"/>
            <a:ext cx="5972174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성령님이 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내 마음에 콩콩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성령님이 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내 마음에 쿵쿵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나의 맘에 오셔서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n-cs"/>
              </a:rPr>
              <a:t>나와 함께 하시죠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-굴렁쇠M" pitchFamily="18" charset="-127"/>
              <a:ea typeface="-굴렁쇠M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8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allp78s">
            <a:extLst>
              <a:ext uri="{FF2B5EF4-FFF2-40B4-BE49-F238E27FC236}">
                <a16:creationId xmlns:a16="http://schemas.microsoft.com/office/drawing/2014/main" id="{EF8F5CE1-3BB4-3C63-172B-44C76200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625">
                        <a14:foregroundMark x1="71875" y1="41500" x2="71875" y2="41500"/>
                        <a14:foregroundMark x1="77500" y1="32333" x2="77500" y2="32333"/>
                        <a14:foregroundMark x1="90500" y1="51000" x2="90500" y2="51000"/>
                        <a14:foregroundMark x1="87875" y1="56333" x2="87875" y2="56333"/>
                        <a14:foregroundMark x1="90125" y1="69167" x2="90125" y2="69167"/>
                        <a14:foregroundMark x1="88500" y1="75333" x2="88500" y2="75667"/>
                        <a14:foregroundMark x1="79125" y1="72000" x2="79125" y2="72000"/>
                        <a14:foregroundMark x1="84125" y1="76667" x2="84125" y2="76667"/>
                        <a14:foregroundMark x1="93625" y1="84667" x2="93625" y2="84667"/>
                        <a14:foregroundMark x1="91875" y1="84667" x2="91875" y2="84667"/>
                        <a14:foregroundMark x1="71500" y1="40667" x2="71500" y2="40667"/>
                        <a14:foregroundMark x1="68875" y1="40667" x2="68875" y2="40667"/>
                        <a14:foregroundMark x1="70125" y1="42000" x2="70125" y2="42000"/>
                        <a14:foregroundMark x1="72375" y1="47500" x2="72375" y2="47500"/>
                        <a14:foregroundMark x1="77500" y1="37667" x2="77500" y2="37667"/>
                        <a14:foregroundMark x1="77500" y1="35833" x2="77500" y2="35833"/>
                        <a14:foregroundMark x1="72375" y1="46500" x2="72375" y2="46500"/>
                        <a14:foregroundMark x1="72125" y1="46500" x2="72125" y2="46500"/>
                        <a14:foregroundMark x1="79000" y1="59667" x2="79000" y2="59667"/>
                        <a14:foregroundMark x1="79500" y1="59500" x2="79500" y2="59500"/>
                        <a14:foregroundMark x1="84125" y1="76667" x2="84125" y2="76667"/>
                        <a14:foregroundMark x1="88625" y1="75333" x2="88625" y2="75333"/>
                        <a14:foregroundMark x1="88625" y1="75333" x2="88625" y2="75333"/>
                        <a14:foregroundMark x1="84250" y1="76833" x2="84250" y2="76833"/>
                        <a14:foregroundMark x1="88750" y1="75833" x2="88750" y2="75833"/>
                        <a14:foregroundMark x1="84125" y1="77000" x2="84125" y2="77000"/>
                        <a14:foregroundMark x1="87125" y1="78000" x2="87125" y2="78000"/>
                        <a14:foregroundMark x1="85625" y1="72333" x2="85625" y2="72333"/>
                        <a14:foregroundMark x1="92875" y1="80333" x2="92875" y2="80333"/>
                        <a14:foregroundMark x1="79250" y1="61167" x2="79250" y2="61167"/>
                        <a14:foregroundMark x1="77500" y1="37167" x2="77500" y2="37167"/>
                        <a14:foregroundMark x1="77375" y1="35000" x2="77375" y2="35000"/>
                        <a14:foregroundMark x1="77500" y1="37000" x2="77500" y2="37000"/>
                        <a14:foregroundMark x1="83625" y1="71500" x2="83625" y2="71500"/>
                        <a14:foregroundMark x1="72500" y1="48667" x2="72500" y2="48667"/>
                        <a14:foregroundMark x1="73000" y1="49667" x2="73000" y2="49667"/>
                        <a14:foregroundMark x1="72625" y1="48000" x2="72625" y2="48000"/>
                        <a14:foregroundMark x1="73000" y1="49500" x2="73000" y2="49500"/>
                        <a14:foregroundMark x1="72750" y1="48833" x2="72750" y2="48833"/>
                        <a14:foregroundMark x1="72375" y1="47500" x2="72375" y2="47500"/>
                        <a14:foregroundMark x1="72500" y1="47167" x2="72500" y2="47167"/>
                        <a14:foregroundMark x1="72125" y1="47500" x2="72125" y2="47500"/>
                        <a14:foregroundMark x1="72625" y1="48167" x2="73000" y2="50000"/>
                        <a14:foregroundMark x1="77250" y1="39167" x2="77250" y2="39167"/>
                        <a14:foregroundMark x1="77625" y1="37000" x2="77625" y2="37000"/>
                        <a14:foregroundMark x1="77375" y1="36167" x2="77375" y2="36167"/>
                        <a14:foregroundMark x1="77500" y1="37333" x2="77625" y2="37833"/>
                        <a14:foregroundMark x1="77625" y1="38833" x2="77625" y2="38833"/>
                        <a14:foregroundMark x1="77625" y1="39500" x2="77625" y2="39833"/>
                        <a14:foregroundMark x1="77625" y1="39833" x2="77625" y2="3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1" y="-1"/>
            <a:ext cx="11424620" cy="684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>
            <a:extLst>
              <a:ext uri="{FF2B5EF4-FFF2-40B4-BE49-F238E27FC236}">
                <a16:creationId xmlns:a16="http://schemas.microsoft.com/office/drawing/2014/main" id="{91584EA7-EDB9-6A1B-C677-851BD214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7818544" cy="6745045"/>
          </a:xfrm>
          <a:prstGeom prst="roundRect">
            <a:avLst>
              <a:gd name="adj" fmla="val 1511"/>
            </a:avLst>
          </a:prstGeom>
          <a:solidFill>
            <a:schemeClr val="tx1">
              <a:alpha val="50980"/>
            </a:schemeClr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ko-KR" altLang="en-US" sz="2000" dirty="0">
              <a:solidFill>
                <a:srgbClr val="000000"/>
              </a:solidFill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490CA04-D60F-748E-39A9-1C6A971D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3642"/>
            <a:ext cx="7818543" cy="6731402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하나님 사랑하는</a:t>
            </a:r>
            <a:endParaRPr lang="en-US" altLang="ko-KR" sz="5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내 마음 가득담아</a:t>
            </a:r>
            <a:endParaRPr lang="en-US" altLang="ko-KR" sz="5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</a:t>
            </a:r>
            <a:r>
              <a:rPr lang="ko-KR" altLang="en-US" sz="5400" dirty="0" err="1">
                <a:solidFill>
                  <a:srgbClr val="FFFFFF"/>
                </a:solidFill>
              </a:rPr>
              <a:t>이시간</a:t>
            </a:r>
            <a:r>
              <a:rPr lang="ko-KR" altLang="en-US" sz="5400" dirty="0">
                <a:solidFill>
                  <a:srgbClr val="FFFFFF"/>
                </a:solidFill>
              </a:rPr>
              <a:t> </a:t>
            </a:r>
            <a:r>
              <a:rPr lang="ko-KR" altLang="en-US" sz="5400" dirty="0" err="1">
                <a:solidFill>
                  <a:srgbClr val="FFFFFF"/>
                </a:solidFill>
              </a:rPr>
              <a:t>이시간</a:t>
            </a:r>
            <a:r>
              <a:rPr lang="ko-KR" altLang="en-US" sz="5400" dirty="0">
                <a:solidFill>
                  <a:srgbClr val="FFFFFF"/>
                </a:solidFill>
              </a:rPr>
              <a:t> 찬양해요</a:t>
            </a:r>
            <a:endParaRPr lang="en-US" altLang="ko-KR" sz="5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5400" dirty="0">
              <a:solidFill>
                <a:srgbClr val="FFFFFF"/>
              </a:solidFill>
              <a:latin typeface="-굴렁쇠M" panose="02030504000101010101" pitchFamily="18" charset="-127"/>
              <a:ea typeface="-굴렁쇠M" panose="02030504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나를 잘 아시는 하나님</a:t>
            </a:r>
            <a:endParaRPr lang="en-US" altLang="ko-KR" sz="5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나를 사랑 하시는 </a:t>
            </a:r>
            <a:endParaRPr lang="en-US" altLang="ko-KR" sz="5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하나님</a:t>
            </a:r>
            <a:endParaRPr lang="en-US" altLang="ko-KR" sz="5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5400" dirty="0">
              <a:solidFill>
                <a:srgbClr val="FFFFFF"/>
              </a:solidFill>
              <a:latin typeface="-굴렁쇠M" panose="02030504000101010101" pitchFamily="18" charset="-127"/>
              <a:ea typeface="-굴렁쇠M" panose="02030504000101010101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allp78s">
            <a:extLst>
              <a:ext uri="{FF2B5EF4-FFF2-40B4-BE49-F238E27FC236}">
                <a16:creationId xmlns:a16="http://schemas.microsoft.com/office/drawing/2014/main" id="{EF8F5CE1-3BB4-3C63-172B-44C76200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625">
                        <a14:foregroundMark x1="71875" y1="41500" x2="71875" y2="41500"/>
                        <a14:foregroundMark x1="77500" y1="32333" x2="77500" y2="32333"/>
                        <a14:foregroundMark x1="90500" y1="51000" x2="90500" y2="51000"/>
                        <a14:foregroundMark x1="87875" y1="56333" x2="87875" y2="56333"/>
                        <a14:foregroundMark x1="90125" y1="69167" x2="90125" y2="69167"/>
                        <a14:foregroundMark x1="88500" y1="75333" x2="88500" y2="75667"/>
                        <a14:foregroundMark x1="79125" y1="72000" x2="79125" y2="72000"/>
                        <a14:foregroundMark x1="84125" y1="76667" x2="84125" y2="76667"/>
                        <a14:foregroundMark x1="93625" y1="84667" x2="93625" y2="84667"/>
                        <a14:foregroundMark x1="91875" y1="84667" x2="91875" y2="84667"/>
                        <a14:foregroundMark x1="71500" y1="40667" x2="71500" y2="40667"/>
                        <a14:foregroundMark x1="68875" y1="40667" x2="68875" y2="40667"/>
                        <a14:foregroundMark x1="70125" y1="42000" x2="70125" y2="42000"/>
                        <a14:foregroundMark x1="72375" y1="47500" x2="72375" y2="47500"/>
                        <a14:foregroundMark x1="77500" y1="37667" x2="77500" y2="37667"/>
                        <a14:foregroundMark x1="77500" y1="35833" x2="77500" y2="35833"/>
                        <a14:foregroundMark x1="72375" y1="46500" x2="72375" y2="46500"/>
                        <a14:foregroundMark x1="72125" y1="46500" x2="72125" y2="46500"/>
                        <a14:foregroundMark x1="79000" y1="59667" x2="79000" y2="59667"/>
                        <a14:foregroundMark x1="79500" y1="59500" x2="79500" y2="59500"/>
                        <a14:foregroundMark x1="84125" y1="76667" x2="84125" y2="76667"/>
                        <a14:foregroundMark x1="88625" y1="75333" x2="88625" y2="75333"/>
                        <a14:foregroundMark x1="88625" y1="75333" x2="88625" y2="75333"/>
                        <a14:foregroundMark x1="84250" y1="76833" x2="84250" y2="76833"/>
                        <a14:foregroundMark x1="88750" y1="75833" x2="88750" y2="75833"/>
                        <a14:foregroundMark x1="84125" y1="77000" x2="84125" y2="77000"/>
                        <a14:foregroundMark x1="87125" y1="78000" x2="87125" y2="78000"/>
                        <a14:foregroundMark x1="85625" y1="72333" x2="85625" y2="72333"/>
                        <a14:foregroundMark x1="92875" y1="80333" x2="92875" y2="80333"/>
                        <a14:foregroundMark x1="79250" y1="61167" x2="79250" y2="61167"/>
                        <a14:foregroundMark x1="77500" y1="37167" x2="77500" y2="37167"/>
                        <a14:foregroundMark x1="77375" y1="35000" x2="77375" y2="35000"/>
                        <a14:foregroundMark x1="77500" y1="37000" x2="77500" y2="37000"/>
                        <a14:foregroundMark x1="83625" y1="71500" x2="83625" y2="71500"/>
                        <a14:foregroundMark x1="72500" y1="48667" x2="72500" y2="48667"/>
                        <a14:foregroundMark x1="73000" y1="49667" x2="73000" y2="49667"/>
                        <a14:foregroundMark x1="72625" y1="48000" x2="72625" y2="48000"/>
                        <a14:foregroundMark x1="73000" y1="49500" x2="73000" y2="49500"/>
                        <a14:foregroundMark x1="72750" y1="48833" x2="72750" y2="48833"/>
                        <a14:foregroundMark x1="72375" y1="47500" x2="72375" y2="47500"/>
                        <a14:foregroundMark x1="72500" y1="47167" x2="72500" y2="47167"/>
                        <a14:foregroundMark x1="72125" y1="47500" x2="72125" y2="47500"/>
                        <a14:foregroundMark x1="72625" y1="48167" x2="73000" y2="50000"/>
                        <a14:foregroundMark x1="77250" y1="39167" x2="77250" y2="39167"/>
                        <a14:foregroundMark x1="77625" y1="37000" x2="77625" y2="37000"/>
                        <a14:foregroundMark x1="77375" y1="36167" x2="77375" y2="36167"/>
                        <a14:foregroundMark x1="77500" y1="37333" x2="77625" y2="37833"/>
                        <a14:foregroundMark x1="77625" y1="38833" x2="77625" y2="38833"/>
                        <a14:foregroundMark x1="77625" y1="39500" x2="77625" y2="39833"/>
                        <a14:foregroundMark x1="77625" y1="39833" x2="77625" y2="3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43" y="31647"/>
            <a:ext cx="11018003" cy="684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>
            <a:extLst>
              <a:ext uri="{FF2B5EF4-FFF2-40B4-BE49-F238E27FC236}">
                <a16:creationId xmlns:a16="http://schemas.microsoft.com/office/drawing/2014/main" id="{91584EA7-EDB9-6A1B-C677-851BD214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47"/>
            <a:ext cx="7788537" cy="6844359"/>
          </a:xfrm>
          <a:prstGeom prst="roundRect">
            <a:avLst>
              <a:gd name="adj" fmla="val 202"/>
            </a:avLst>
          </a:prstGeom>
          <a:solidFill>
            <a:schemeClr val="tx2">
              <a:lumMod val="95000"/>
              <a:lumOff val="5000"/>
              <a:alpha val="50980"/>
            </a:schemeClr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ko-KR" altLang="en-US" sz="2000" dirty="0">
              <a:solidFill>
                <a:srgbClr val="000000"/>
              </a:solidFill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490CA04-D60F-748E-39A9-1C6A971D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00"/>
            <a:ext cx="8174182" cy="6763053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나의 생각 </a:t>
            </a:r>
            <a:endParaRPr lang="en-US" altLang="ko-KR" sz="5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나의 고백 </a:t>
            </a:r>
            <a:endParaRPr lang="en-US" altLang="ko-KR" sz="5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모두 드리니 </a:t>
            </a:r>
            <a:endParaRPr lang="en-US" altLang="ko-KR" sz="5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5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5400" dirty="0">
                <a:solidFill>
                  <a:srgbClr val="FFFFFF"/>
                </a:solidFill>
              </a:rPr>
              <a:t> 나의 찬양을 받아 주세요</a:t>
            </a:r>
            <a:endParaRPr lang="en-US" altLang="ko-KR" sz="4800" dirty="0">
              <a:solidFill>
                <a:srgbClr val="FFFFFF"/>
              </a:solidFill>
              <a:latin typeface="-굴렁쇠M" panose="02030504000101010101" pitchFamily="18" charset="-127"/>
              <a:ea typeface="-굴렁쇠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053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allp78s">
            <a:extLst>
              <a:ext uri="{FF2B5EF4-FFF2-40B4-BE49-F238E27FC236}">
                <a16:creationId xmlns:a16="http://schemas.microsoft.com/office/drawing/2014/main" id="{EF8F5CE1-3BB4-3C63-172B-44C76200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625">
                        <a14:foregroundMark x1="71875" y1="41500" x2="71875" y2="41500"/>
                        <a14:foregroundMark x1="77500" y1="32333" x2="77500" y2="32333"/>
                        <a14:foregroundMark x1="90500" y1="51000" x2="90500" y2="51000"/>
                        <a14:foregroundMark x1="87875" y1="56333" x2="87875" y2="56333"/>
                        <a14:foregroundMark x1="90125" y1="69167" x2="90125" y2="69167"/>
                        <a14:foregroundMark x1="88500" y1="75333" x2="88500" y2="75667"/>
                        <a14:foregroundMark x1="79125" y1="72000" x2="79125" y2="72000"/>
                        <a14:foregroundMark x1="84125" y1="76667" x2="84125" y2="76667"/>
                        <a14:foregroundMark x1="93625" y1="84667" x2="93625" y2="84667"/>
                        <a14:foregroundMark x1="91875" y1="84667" x2="91875" y2="84667"/>
                        <a14:foregroundMark x1="71500" y1="40667" x2="71500" y2="40667"/>
                        <a14:foregroundMark x1="68875" y1="40667" x2="68875" y2="40667"/>
                        <a14:foregroundMark x1="70125" y1="42000" x2="70125" y2="42000"/>
                        <a14:foregroundMark x1="72375" y1="47500" x2="72375" y2="47500"/>
                        <a14:foregroundMark x1="77500" y1="37667" x2="77500" y2="37667"/>
                        <a14:foregroundMark x1="77500" y1="35833" x2="77500" y2="35833"/>
                        <a14:foregroundMark x1="72375" y1="46500" x2="72375" y2="46500"/>
                        <a14:foregroundMark x1="72125" y1="46500" x2="72125" y2="46500"/>
                        <a14:foregroundMark x1="79000" y1="59667" x2="79000" y2="59667"/>
                        <a14:foregroundMark x1="79500" y1="59500" x2="79500" y2="59500"/>
                        <a14:foregroundMark x1="84125" y1="76667" x2="84125" y2="76667"/>
                        <a14:foregroundMark x1="88625" y1="75333" x2="88625" y2="75333"/>
                        <a14:foregroundMark x1="88625" y1="75333" x2="88625" y2="75333"/>
                        <a14:foregroundMark x1="84250" y1="76833" x2="84250" y2="76833"/>
                        <a14:foregroundMark x1="88750" y1="75833" x2="88750" y2="75833"/>
                        <a14:foregroundMark x1="84125" y1="77000" x2="84125" y2="77000"/>
                        <a14:foregroundMark x1="87125" y1="78000" x2="87125" y2="78000"/>
                        <a14:foregroundMark x1="85625" y1="72333" x2="85625" y2="72333"/>
                        <a14:foregroundMark x1="92875" y1="80333" x2="92875" y2="80333"/>
                        <a14:foregroundMark x1="79250" y1="61167" x2="79250" y2="61167"/>
                        <a14:foregroundMark x1="77500" y1="37167" x2="77500" y2="37167"/>
                        <a14:foregroundMark x1="77375" y1="35000" x2="77375" y2="35000"/>
                        <a14:foregroundMark x1="77500" y1="37000" x2="77500" y2="37000"/>
                        <a14:foregroundMark x1="83625" y1="71500" x2="83625" y2="71500"/>
                        <a14:foregroundMark x1="72500" y1="48667" x2="72500" y2="48667"/>
                        <a14:foregroundMark x1="73000" y1="49667" x2="73000" y2="49667"/>
                        <a14:foregroundMark x1="72625" y1="48000" x2="72625" y2="48000"/>
                        <a14:foregroundMark x1="73000" y1="49500" x2="73000" y2="49500"/>
                        <a14:foregroundMark x1="72750" y1="48833" x2="72750" y2="48833"/>
                        <a14:foregroundMark x1="72375" y1="47500" x2="72375" y2="47500"/>
                        <a14:foregroundMark x1="72500" y1="47167" x2="72500" y2="47167"/>
                        <a14:foregroundMark x1="72125" y1="47500" x2="72125" y2="47500"/>
                        <a14:foregroundMark x1="72625" y1="48167" x2="73000" y2="50000"/>
                        <a14:foregroundMark x1="77250" y1="39167" x2="77250" y2="39167"/>
                        <a14:foregroundMark x1="77625" y1="37000" x2="77625" y2="37000"/>
                        <a14:foregroundMark x1="77375" y1="36167" x2="77375" y2="36167"/>
                        <a14:foregroundMark x1="77500" y1="37333" x2="77625" y2="37833"/>
                        <a14:foregroundMark x1="77625" y1="38833" x2="77625" y2="38833"/>
                        <a14:foregroundMark x1="77625" y1="39500" x2="77625" y2="39833"/>
                        <a14:foregroundMark x1="77625" y1="39833" x2="77625" y2="3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8" y="162696"/>
            <a:ext cx="10904245" cy="653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>
            <a:extLst>
              <a:ext uri="{FF2B5EF4-FFF2-40B4-BE49-F238E27FC236}">
                <a16:creationId xmlns:a16="http://schemas.microsoft.com/office/drawing/2014/main" id="{91584EA7-EDB9-6A1B-C677-851BD214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7818544" cy="6745045"/>
          </a:xfrm>
          <a:prstGeom prst="roundRect">
            <a:avLst>
              <a:gd name="adj" fmla="val 1511"/>
            </a:avLst>
          </a:prstGeom>
          <a:solidFill>
            <a:schemeClr val="tx1">
              <a:alpha val="50980"/>
            </a:schemeClr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490CA04-D60F-748E-39A9-1C6A971D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3642"/>
            <a:ext cx="7818543" cy="6731402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예수님 사랑하는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내 마음 가득담아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1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이시간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1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이시간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예배해요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-굴렁쇠M" panose="02030504000101010101" pitchFamily="18" charset="-127"/>
              <a:ea typeface="-굴렁쇠M" panose="02030504000101010101" pitchFamily="18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나를 잘 아시는 예수님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나를 사랑 하시는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lang="ko-KR" altLang="en-US" sz="5400" dirty="0">
                <a:solidFill>
                  <a:srgbClr val="FFFFFF"/>
                </a:solidFill>
              </a:rPr>
              <a:t>예수님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-굴렁쇠M" panose="02030504000101010101" pitchFamily="18" charset="-127"/>
              <a:ea typeface="-굴렁쇠M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94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allp78s">
            <a:extLst>
              <a:ext uri="{FF2B5EF4-FFF2-40B4-BE49-F238E27FC236}">
                <a16:creationId xmlns:a16="http://schemas.microsoft.com/office/drawing/2014/main" id="{EF8F5CE1-3BB4-3C63-172B-44C76200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625">
                        <a14:foregroundMark x1="71875" y1="41500" x2="71875" y2="41500"/>
                        <a14:foregroundMark x1="77500" y1="32333" x2="77500" y2="32333"/>
                        <a14:foregroundMark x1="90500" y1="51000" x2="90500" y2="51000"/>
                        <a14:foregroundMark x1="87875" y1="56333" x2="87875" y2="56333"/>
                        <a14:foregroundMark x1="90125" y1="69167" x2="90125" y2="69167"/>
                        <a14:foregroundMark x1="88500" y1="75333" x2="88500" y2="75667"/>
                        <a14:foregroundMark x1="79125" y1="72000" x2="79125" y2="72000"/>
                        <a14:foregroundMark x1="84125" y1="76667" x2="84125" y2="76667"/>
                        <a14:foregroundMark x1="93625" y1="84667" x2="93625" y2="84667"/>
                        <a14:foregroundMark x1="91875" y1="84667" x2="91875" y2="84667"/>
                        <a14:foregroundMark x1="71500" y1="40667" x2="71500" y2="40667"/>
                        <a14:foregroundMark x1="68875" y1="40667" x2="68875" y2="40667"/>
                        <a14:foregroundMark x1="70125" y1="42000" x2="70125" y2="42000"/>
                        <a14:foregroundMark x1="72375" y1="47500" x2="72375" y2="47500"/>
                        <a14:foregroundMark x1="77500" y1="37667" x2="77500" y2="37667"/>
                        <a14:foregroundMark x1="77500" y1="35833" x2="77500" y2="35833"/>
                        <a14:foregroundMark x1="72375" y1="46500" x2="72375" y2="46500"/>
                        <a14:foregroundMark x1="72125" y1="46500" x2="72125" y2="46500"/>
                        <a14:foregroundMark x1="79000" y1="59667" x2="79000" y2="59667"/>
                        <a14:foregroundMark x1="79500" y1="59500" x2="79500" y2="59500"/>
                        <a14:foregroundMark x1="84125" y1="76667" x2="84125" y2="76667"/>
                        <a14:foregroundMark x1="88625" y1="75333" x2="88625" y2="75333"/>
                        <a14:foregroundMark x1="88625" y1="75333" x2="88625" y2="75333"/>
                        <a14:foregroundMark x1="84250" y1="76833" x2="84250" y2="76833"/>
                        <a14:foregroundMark x1="88750" y1="75833" x2="88750" y2="75833"/>
                        <a14:foregroundMark x1="84125" y1="77000" x2="84125" y2="77000"/>
                        <a14:foregroundMark x1="87125" y1="78000" x2="87125" y2="78000"/>
                        <a14:foregroundMark x1="85625" y1="72333" x2="85625" y2="72333"/>
                        <a14:foregroundMark x1="92875" y1="80333" x2="92875" y2="80333"/>
                        <a14:foregroundMark x1="79250" y1="61167" x2="79250" y2="61167"/>
                        <a14:foregroundMark x1="77500" y1="37167" x2="77500" y2="37167"/>
                        <a14:foregroundMark x1="77375" y1="35000" x2="77375" y2="35000"/>
                        <a14:foregroundMark x1="77500" y1="37000" x2="77500" y2="37000"/>
                        <a14:foregroundMark x1="83625" y1="71500" x2="83625" y2="71500"/>
                        <a14:foregroundMark x1="72500" y1="48667" x2="72500" y2="48667"/>
                        <a14:foregroundMark x1="73000" y1="49667" x2="73000" y2="49667"/>
                        <a14:foregroundMark x1="72625" y1="48000" x2="72625" y2="48000"/>
                        <a14:foregroundMark x1="73000" y1="49500" x2="73000" y2="49500"/>
                        <a14:foregroundMark x1="72750" y1="48833" x2="72750" y2="48833"/>
                        <a14:foregroundMark x1="72375" y1="47500" x2="72375" y2="47500"/>
                        <a14:foregroundMark x1="72500" y1="47167" x2="72500" y2="47167"/>
                        <a14:foregroundMark x1="72125" y1="47500" x2="72125" y2="47500"/>
                        <a14:foregroundMark x1="72625" y1="48167" x2="73000" y2="50000"/>
                        <a14:foregroundMark x1="77250" y1="39167" x2="77250" y2="39167"/>
                        <a14:foregroundMark x1="77625" y1="37000" x2="77625" y2="37000"/>
                        <a14:foregroundMark x1="77375" y1="36167" x2="77375" y2="36167"/>
                        <a14:foregroundMark x1="77500" y1="37333" x2="77625" y2="37833"/>
                        <a14:foregroundMark x1="77625" y1="38833" x2="77625" y2="38833"/>
                        <a14:foregroundMark x1="77625" y1="39500" x2="77625" y2="39833"/>
                        <a14:foregroundMark x1="77625" y1="39833" x2="77625" y2="3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34" y="63300"/>
            <a:ext cx="11027239" cy="660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5">
            <a:extLst>
              <a:ext uri="{FF2B5EF4-FFF2-40B4-BE49-F238E27FC236}">
                <a16:creationId xmlns:a16="http://schemas.microsoft.com/office/drawing/2014/main" id="{91584EA7-EDB9-6A1B-C677-851BD214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47"/>
            <a:ext cx="7788537" cy="6844359"/>
          </a:xfrm>
          <a:prstGeom prst="roundRect">
            <a:avLst>
              <a:gd name="adj" fmla="val 202"/>
            </a:avLst>
          </a:prstGeom>
          <a:solidFill>
            <a:schemeClr val="tx2">
              <a:lumMod val="95000"/>
              <a:lumOff val="5000"/>
              <a:alpha val="50980"/>
            </a:schemeClr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490CA04-D60F-748E-39A9-1C6A971D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00"/>
            <a:ext cx="8285018" cy="6763053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나의 </a:t>
            </a:r>
            <a:r>
              <a:rPr lang="ko-KR" altLang="en-US" sz="5400" dirty="0">
                <a:solidFill>
                  <a:srgbClr val="FFFFFF"/>
                </a:solidFill>
              </a:rPr>
              <a:t>사랑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나의 마음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모두 드리니 </a:t>
            </a: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나의 </a:t>
            </a:r>
            <a:r>
              <a:rPr lang="ko-KR" altLang="en-US" sz="5400" dirty="0">
                <a:solidFill>
                  <a:srgbClr val="FFFFFF"/>
                </a:solidFill>
              </a:rPr>
              <a:t>예배</a:t>
            </a:r>
            <a:r>
              <a:rPr kumimoji="1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을 받아 주세요</a:t>
            </a:r>
            <a:endParaRPr kumimoji="1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-굴렁쇠M" panose="02030504000101010101" pitchFamily="18" charset="-127"/>
              <a:ea typeface="-굴렁쇠M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3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1778339"/>
            <a:ext cx="8543364" cy="2928461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66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018" y="4218419"/>
            <a:ext cx="4922983" cy="263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8436" y="653688"/>
            <a:ext cx="100214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손 손 손 예쁜 손은 어떤 어떤 손일까</a:t>
            </a:r>
            <a: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 손 손 손 예쁜 손은 어떤 어떤 손일까</a:t>
            </a:r>
            <a: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하나님께</a:t>
            </a:r>
            <a:r>
              <a:rPr kumimoji="1" lang="en-US" altLang="ko-KR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</a:t>
            </a: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두 </a:t>
            </a:r>
            <a:r>
              <a:rPr kumimoji="1" lang="ko-KR" altLang="en-US" sz="44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손모아</a:t>
            </a: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기도하는 손</a:t>
            </a:r>
            <a:br>
              <a:rPr kumimoji="1" lang="en-US" altLang="ko-KR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친구에게 </a:t>
            </a:r>
            <a:r>
              <a:rPr kumimoji="1" lang="ko-KR" altLang="en-US" sz="44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맛있는것</a:t>
            </a: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나눠주는 손</a:t>
            </a:r>
            <a:br>
              <a:rPr kumimoji="1" lang="en-US" altLang="ko-KR" sz="20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endParaRPr kumimoji="1" lang="ko-KR" altLang="en-US" sz="2000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314" y="4257964"/>
            <a:ext cx="4849229" cy="26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836" y="535709"/>
            <a:ext cx="105848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입 입 입 예쁜 입은 어떤 어떤 입일까</a:t>
            </a:r>
            <a: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입 입 입 예쁜 입은 어떤 어떤 입일까</a:t>
            </a:r>
            <a: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하나님께 기쁘게 찬양하는 입</a:t>
            </a:r>
            <a:br>
              <a:rPr kumimoji="1" lang="en-US" altLang="ko-KR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kumimoji="1" lang="ko-KR" altLang="en-US" sz="44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울고있는</a:t>
            </a: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친구를 달래주는 입</a:t>
            </a:r>
            <a:br>
              <a:rPr kumimoji="1" lang="en-US" altLang="ko-KR" sz="20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endParaRPr kumimoji="1" lang="ko-KR" altLang="en-US" sz="2000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315" y="3916218"/>
            <a:ext cx="5486606" cy="294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6691" y="526473"/>
            <a:ext cx="99198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발 발 발 예쁜 발은 어떤 어떤 발일까</a:t>
            </a:r>
            <a: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발 발 발 예쁜 발은 어떤 어떤 발일까</a:t>
            </a:r>
            <a: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kumimoji="1" lang="en-US" altLang="ko-KR" sz="44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r>
              <a:rPr kumimoji="1" lang="ko-KR" altLang="en-US" sz="48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하나님께예배하러</a:t>
            </a: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</a:t>
            </a:r>
            <a:r>
              <a:rPr kumimoji="1" lang="ko-KR" altLang="en-US" sz="44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교회가는</a:t>
            </a: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발</a:t>
            </a:r>
            <a:br>
              <a:rPr kumimoji="1" lang="en-US" altLang="ko-KR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kumimoji="1" lang="ko-KR" altLang="en-US" sz="4400" dirty="0" err="1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믿음없는</a:t>
            </a:r>
            <a:r>
              <a:rPr kumimoji="1" lang="ko-KR" altLang="en-US" sz="4400" dirty="0">
                <a:solidFill>
                  <a:srgbClr val="000000"/>
                </a:solidFill>
                <a:latin typeface="Asia유치원B" pitchFamily="18" charset="-127"/>
                <a:ea typeface="Asia유치원B" pitchFamily="18" charset="-127"/>
              </a:rPr>
              <a:t> 친구를 전도하는 발</a:t>
            </a:r>
            <a:br>
              <a:rPr kumimoji="1" lang="en-US" altLang="ko-KR" sz="2000" dirty="0">
                <a:solidFill>
                  <a:srgbClr val="000000"/>
                </a:solidFill>
                <a:latin typeface="FB바이올렛M" pitchFamily="18" charset="-127"/>
                <a:ea typeface="FB바이올렛M" pitchFamily="18" charset="-127"/>
              </a:rPr>
            </a:br>
            <a:endParaRPr kumimoji="1" lang="ko-KR" altLang="en-US" sz="2000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647" y="276873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지켜주세요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464" y="1271204"/>
            <a:ext cx="11834948" cy="5212327"/>
          </a:xfrm>
          <a:prstGeom prst="roundRect">
            <a:avLst>
              <a:gd name="adj" fmla="val 1252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지켜주세요 </a:t>
            </a:r>
            <a:r>
              <a:rPr lang="ko-KR" altLang="en-US" sz="5400" dirty="0" err="1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내생각</a:t>
            </a:r>
            <a:r>
              <a:rPr lang="en-US" altLang="ko-KR" sz="54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, </a:t>
            </a:r>
            <a:r>
              <a:rPr lang="ko-KR" altLang="en-US" sz="5400" dirty="0" err="1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</a:t>
            </a:r>
            <a:endParaRPr lang="ko-KR" altLang="en-US" sz="5400" dirty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54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하나님 지켜주세요 빼앗기지 않도록</a:t>
            </a:r>
          </a:p>
          <a:p>
            <a:pPr marL="0" indent="0">
              <a:buNone/>
            </a:pPr>
            <a:r>
              <a:rPr lang="ko-KR" altLang="en-US" sz="54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5400" dirty="0">
                <a:solidFill>
                  <a:schemeClr val="bg2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하나님만 예배하고 바라볼 수 있도록</a:t>
            </a:r>
          </a:p>
          <a:p>
            <a:pPr marL="0" indent="0">
              <a:buNone/>
            </a:pPr>
            <a:r>
              <a:rPr lang="ko-KR" altLang="en-US" sz="5400" dirty="0">
                <a:solidFill>
                  <a:schemeClr val="bg2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온전히 하나님께 향할 수 있도록 도와 주세요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766107"/>
            <a:ext cx="2758805" cy="333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178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60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60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-6421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571982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96704" y="30022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012" y="3057236"/>
            <a:ext cx="3931442" cy="259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672521" y="1203458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446447"/>
            <a:ext cx="4998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1937149"/>
            <a:ext cx="9385558" cy="2928461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66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122521"/>
            <a:ext cx="10467975" cy="5278041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이때부터 </a:t>
            </a:r>
            <a:r>
              <a:rPr lang="ko-KR" altLang="en-US" sz="6600" b="1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예수께서</a:t>
            </a:r>
            <a:endParaRPr lang="en-US" altLang="ko-KR" sz="6600" b="1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비로소 전파하여 이르시되</a:t>
            </a:r>
            <a:endParaRPr lang="en-US" altLang="ko-KR" sz="6600" b="1" dirty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>
                <a:ln w="0"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회개하라 천국이 가까이</a:t>
            </a:r>
            <a:endParaRPr lang="en-US" altLang="ko-KR" sz="6600" dirty="0">
              <a:ln w="0"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err="1">
                <a:ln w="0"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왔는니라</a:t>
            </a:r>
            <a:r>
              <a:rPr lang="ko-KR" altLang="en-US" sz="6600" dirty="0">
                <a:ln w="0"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하시더라</a:t>
            </a:r>
            <a:endParaRPr lang="en-US" altLang="ko-KR" sz="2800" dirty="0">
              <a:ln w="0"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</a:t>
            </a:r>
            <a:r>
              <a:rPr lang="ko-KR" altLang="en-US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17</a:t>
            </a:r>
            <a:r>
              <a:rPr lang="ko-KR" altLang="en-US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005c">
            <a:extLst>
              <a:ext uri="{FF2B5EF4-FFF2-40B4-BE49-F238E27FC236}">
                <a16:creationId xmlns:a16="http://schemas.microsoft.com/office/drawing/2014/main" id="{4D0E1352-8C8E-2EB1-20E9-AE09CAB2A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47" y="3998119"/>
            <a:ext cx="4511171" cy="31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4">
            <a:extLst>
              <a:ext uri="{FF2B5EF4-FFF2-40B4-BE49-F238E27FC236}">
                <a16:creationId xmlns:a16="http://schemas.microsoft.com/office/drawing/2014/main" id="{D6598CDD-29AC-10B6-7C18-36EB0EAD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82" y="0"/>
            <a:ext cx="11591635" cy="4423497"/>
          </a:xfrm>
          <a:prstGeom prst="roundRect">
            <a:avLst>
              <a:gd name="adj" fmla="val 16667"/>
            </a:avLst>
          </a:prstGeom>
          <a:solidFill>
            <a:srgbClr val="0000FF">
              <a:alpha val="59999"/>
            </a:srgbClr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54A856A-F95B-2009-B39C-CCE76F5D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36" y="9236"/>
            <a:ext cx="989070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600" dirty="0">
                <a:solidFill>
                  <a:srgbClr val="FFFF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너는 소중한 아이 정말 </a:t>
            </a:r>
            <a:endParaRPr kumimoji="1" lang="en-US" altLang="ko-KR" sz="6600" dirty="0">
              <a:solidFill>
                <a:srgbClr val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600" dirty="0">
                <a:solidFill>
                  <a:srgbClr val="FFFF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만드셨지 우와</a:t>
            </a:r>
            <a:endParaRPr kumimoji="1" lang="en-US" altLang="ko-KR" sz="6600" dirty="0">
              <a:solidFill>
                <a:srgbClr val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600" dirty="0">
                <a:solidFill>
                  <a:srgbClr val="FFFF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너는 하나님 사랑 사랑해 </a:t>
            </a:r>
            <a:endParaRPr kumimoji="1" lang="en-US" altLang="ko-KR" sz="6600" dirty="0">
              <a:solidFill>
                <a:srgbClr val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600" dirty="0">
                <a:solidFill>
                  <a:srgbClr val="FFFF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너를 만나 행복해</a:t>
            </a:r>
            <a:endParaRPr kumimoji="1" lang="en-US" altLang="ko-KR" sz="6600" dirty="0">
              <a:solidFill>
                <a:srgbClr val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>
            <a:extLst>
              <a:ext uri="{FF2B5EF4-FFF2-40B4-BE49-F238E27FC236}">
                <a16:creationId xmlns:a16="http://schemas.microsoft.com/office/drawing/2014/main" id="{B08362E5-0A60-FE49-9F5E-C4B85143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999" y="142731"/>
            <a:ext cx="10704947" cy="6359669"/>
          </a:xfrm>
          <a:prstGeom prst="roundRect">
            <a:avLst>
              <a:gd name="adj" fmla="val 16667"/>
            </a:avLst>
          </a:prstGeom>
          <a:solidFill>
            <a:schemeClr val="tx2">
              <a:alpha val="56078"/>
            </a:schemeClr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 sz="1400">
              <a:solidFill>
                <a:srgbClr val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16F30A4-81A2-E285-38D3-A25BA4D619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0109" y="826221"/>
            <a:ext cx="10206182" cy="6031779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ko-KR" altLang="en-US" sz="6000" dirty="0" err="1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쬐그만</a:t>
            </a:r>
            <a: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 두 손을 </a:t>
            </a:r>
            <a:b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두 손을 가지고 무얼 할까</a:t>
            </a:r>
            <a: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?</a:t>
            </a:r>
            <a:b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어떻게 무얼 할까</a:t>
            </a:r>
            <a: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?</a:t>
            </a:r>
            <a:b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br>
              <a:rPr lang="en-US" altLang="ko-KR" sz="2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옳지</a:t>
            </a:r>
            <a:r>
              <a:rPr lang="en-US" altLang="ko-KR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! </a:t>
            </a: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옳지</a:t>
            </a:r>
            <a:r>
              <a:rPr lang="en-US" altLang="ko-KR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!</a:t>
            </a:r>
            <a:br>
              <a:rPr lang="en-US" altLang="ko-KR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손 모아 두 손 모아</a:t>
            </a:r>
            <a:b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기도 기도 해야지</a:t>
            </a:r>
            <a:br>
              <a:rPr lang="en-US" altLang="ko-KR" sz="54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endParaRPr lang="en-US" altLang="ko-KR" sz="5400" dirty="0">
              <a:solidFill>
                <a:schemeClr val="bg1"/>
              </a:solidFill>
              <a:latin typeface="HY피오피M" pitchFamily="18" charset="-127"/>
              <a:ea typeface="HY피오피M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2395161A-6628-903C-E4FD-75FD890C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45" y="92364"/>
            <a:ext cx="10529455" cy="6576291"/>
          </a:xfrm>
          <a:prstGeom prst="roundRect">
            <a:avLst>
              <a:gd name="adj" fmla="val 16667"/>
            </a:avLst>
          </a:prstGeom>
          <a:solidFill>
            <a:schemeClr val="tx2">
              <a:alpha val="56078"/>
            </a:schemeClr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DFE11F6-6A9F-48D9-8B4C-862DDE3E84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68583" y="1381414"/>
            <a:ext cx="10935854" cy="4968875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앵두 같은 입술을 </a:t>
            </a:r>
            <a:b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 err="1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입술을</a:t>
            </a:r>
            <a: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 가지고 무얼 할까</a:t>
            </a:r>
            <a: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?</a:t>
            </a:r>
            <a:b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어떻게 무얼 할까</a:t>
            </a:r>
            <a: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?</a:t>
            </a:r>
            <a:b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br>
              <a:rPr lang="en-US" altLang="ko-KR" sz="2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옳지</a:t>
            </a:r>
            <a:r>
              <a:rPr lang="en-US" altLang="ko-KR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! </a:t>
            </a: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옳지</a:t>
            </a:r>
            <a:r>
              <a:rPr lang="en-US" altLang="ko-KR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!</a:t>
            </a:r>
            <a:br>
              <a:rPr lang="en-US" altLang="ko-KR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입 열어 입을 열어</a:t>
            </a:r>
            <a:br>
              <a:rPr lang="en-US" altLang="ko-KR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찬송 찬송 해야지</a:t>
            </a:r>
            <a:b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endParaRPr lang="en-US" altLang="ko-KR" sz="6000" dirty="0">
              <a:solidFill>
                <a:schemeClr val="bg1"/>
              </a:solidFill>
              <a:latin typeface="HY피오피M" pitchFamily="18" charset="-127"/>
              <a:ea typeface="HY피오피M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037B697C-9C00-9CB4-C366-2B1F63732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91" y="188913"/>
            <a:ext cx="10538691" cy="6452032"/>
          </a:xfrm>
          <a:prstGeom prst="roundRect">
            <a:avLst>
              <a:gd name="adj" fmla="val 16667"/>
            </a:avLst>
          </a:prstGeom>
          <a:solidFill>
            <a:schemeClr val="tx2">
              <a:alpha val="56078"/>
            </a:schemeClr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9414B13-8A70-024D-FE87-02638FC413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83663" y="1087509"/>
            <a:ext cx="10129838" cy="4968875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쫑긋 쫑긋 두 귀를 </a:t>
            </a:r>
            <a:b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두 귀를 가지고 무얼 할까</a:t>
            </a:r>
            <a: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?</a:t>
            </a:r>
            <a:b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어떻게 무얼 할까</a:t>
            </a:r>
            <a: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  <a:t>?</a:t>
            </a:r>
            <a:b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br>
              <a:rPr lang="en-US" altLang="ko-KR" sz="24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옳지 </a:t>
            </a:r>
            <a:r>
              <a:rPr lang="ko-KR" altLang="en-US" sz="6000" dirty="0" err="1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옳지</a:t>
            </a: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 기울여</a:t>
            </a:r>
            <a:b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귀 기울여  </a:t>
            </a:r>
            <a:b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</a:b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말씀 </a:t>
            </a:r>
            <a:r>
              <a:rPr lang="ko-KR" altLang="en-US" sz="6000" dirty="0" err="1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말씀</a:t>
            </a:r>
            <a:r>
              <a:rPr lang="ko-KR" altLang="en-US" sz="6000" dirty="0">
                <a:solidFill>
                  <a:srgbClr val="FFFF00"/>
                </a:solidFill>
                <a:latin typeface="HY피오피M" pitchFamily="18" charset="-127"/>
                <a:ea typeface="HY피오피M" pitchFamily="18" charset="-127"/>
              </a:rPr>
              <a:t> 들어야지</a:t>
            </a:r>
            <a:br>
              <a:rPr lang="en-US" altLang="ko-KR" sz="6000" dirty="0">
                <a:solidFill>
                  <a:schemeClr val="bg1"/>
                </a:solidFill>
                <a:latin typeface="HY피오피M" pitchFamily="18" charset="-127"/>
                <a:ea typeface="HY피오피M" pitchFamily="18" charset="-127"/>
              </a:rPr>
            </a:br>
            <a:endParaRPr lang="en-US" altLang="ko-KR" sz="2400" dirty="0">
              <a:solidFill>
                <a:schemeClr val="bg1"/>
              </a:solidFill>
              <a:latin typeface="HY피오피M" pitchFamily="18" charset="-127"/>
              <a:ea typeface="HY피오피M" pitchFamily="18" charset="-127"/>
            </a:endParaRPr>
          </a:p>
        </p:txBody>
      </p:sp>
    </p:spTree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8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7844</TotalTime>
  <Words>620</Words>
  <Application>Microsoft Office PowerPoint</Application>
  <PresentationFormat>와이드스크린</PresentationFormat>
  <Paragraphs>140</Paragraphs>
  <Slides>40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40</vt:i4>
      </vt:variant>
    </vt:vector>
  </HeadingPairs>
  <TitlesOfParts>
    <vt:vector size="69" baseType="lpstr">
      <vt:lpstr>210 러블리베이비 R</vt:lpstr>
      <vt:lpstr>210 하얀분필 B</vt:lpstr>
      <vt:lpstr>Asia유치원B</vt:lpstr>
      <vt:lpstr>FB바이올렛M</vt:lpstr>
      <vt:lpstr>HY견고딕</vt:lpstr>
      <vt:lpstr>HY피오피M</vt:lpstr>
      <vt:lpstr>HY헤드라인M</vt:lpstr>
      <vt:lpstr>-굴렁쇠M</vt:lpstr>
      <vt:lpstr>굴림</vt:lpstr>
      <vt:lpstr>맑은 고딕</vt:lpstr>
      <vt:lpstr>휴먼모음T</vt:lpstr>
      <vt:lpstr>Arial</vt:lpstr>
      <vt:lpstr>Calibri</vt:lpstr>
      <vt:lpstr>Calibri Light</vt:lpstr>
      <vt:lpstr>Century Gothic</vt:lpstr>
      <vt:lpstr>Tw Cen MT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1_기본 디자인</vt:lpstr>
      <vt:lpstr>이온</vt:lpstr>
      <vt:lpstr>2_기본 디자인</vt:lpstr>
      <vt:lpstr>3_기본 디자인</vt:lpstr>
      <vt:lpstr>New_Simple01</vt:lpstr>
      <vt:lpstr>4_기본 디자인</vt:lpstr>
      <vt:lpstr>PowerPoint 프레젠테이션</vt:lpstr>
      <vt:lpstr>PowerPoint 프레젠테이션</vt:lpstr>
      <vt:lpstr>하나님 지켜주세요</vt:lpstr>
      <vt:lpstr>PowerPoint 프레젠테이션</vt:lpstr>
      <vt:lpstr>PowerPoint 프레젠테이션</vt:lpstr>
      <vt:lpstr>PowerPoint 프레젠테이션</vt:lpstr>
      <vt:lpstr>쬐그만 두 손을  두 손을 가지고 무얼 할까? 어떻게 무얼 할까?  옳지! 옳지! 손 모아 두 손 모아 기도 기도 해야지 </vt:lpstr>
      <vt:lpstr>앵두 같은 입술을  입술을 가지고 무얼 할까? 어떻게 무얼 할까?  옳지! 옳지! 입 열어 입을 열어 찬송 찬송 해야지 </vt:lpstr>
      <vt:lpstr>쫑긋 쫑긋 두 귀를  두 귀를 가지고 무얼 할까? 어떻게 무얼 할까?  옳지 옳지 기울여 귀 기울여   말씀 말씀 들어야지 </vt:lpstr>
      <vt:lpstr>                      하나님 함께 하시니   보이지 않아도 난 알고 있어요  하나님 내 곁에 계심을  늘 새 힘주시고 인도해주시는   사랑의 하나님 </vt:lpstr>
      <vt:lpstr>   하나님이 함께 하시니   아무것도 두렵지 않아    가장 강하신 우리 하나님   늘 내 곁에 계시니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hc4u01</cp:lastModifiedBy>
  <cp:revision>1338</cp:revision>
  <dcterms:created xsi:type="dcterms:W3CDTF">2021-01-04T13:13:52Z</dcterms:created>
  <dcterms:modified xsi:type="dcterms:W3CDTF">2023-10-15T04:02:09Z</dcterms:modified>
</cp:coreProperties>
</file>