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525" r:id="rId3"/>
    <p:sldMasterId id="2147485729" r:id="rId4"/>
    <p:sldMasterId id="2147488037" r:id="rId5"/>
    <p:sldMasterId id="2147488301" r:id="rId6"/>
    <p:sldMasterId id="2147488319" r:id="rId7"/>
  </p:sldMasterIdLst>
  <p:notesMasterIdLst>
    <p:notesMasterId r:id="rId37"/>
  </p:notesMasterIdLst>
  <p:sldIdLst>
    <p:sldId id="681" r:id="rId8"/>
    <p:sldId id="790" r:id="rId9"/>
    <p:sldId id="791" r:id="rId10"/>
    <p:sldId id="792" r:id="rId11"/>
    <p:sldId id="793" r:id="rId12"/>
    <p:sldId id="794" r:id="rId13"/>
    <p:sldId id="782" r:id="rId14"/>
    <p:sldId id="795" r:id="rId15"/>
    <p:sldId id="393" r:id="rId16"/>
    <p:sldId id="679" r:id="rId17"/>
    <p:sldId id="680" r:id="rId18"/>
    <p:sldId id="413" r:id="rId19"/>
    <p:sldId id="414" r:id="rId20"/>
    <p:sldId id="415" r:id="rId21"/>
    <p:sldId id="416" r:id="rId22"/>
    <p:sldId id="700" r:id="rId23"/>
    <p:sldId id="701" r:id="rId24"/>
    <p:sldId id="359" r:id="rId25"/>
    <p:sldId id="533" r:id="rId26"/>
    <p:sldId id="394" r:id="rId27"/>
    <p:sldId id="332" r:id="rId28"/>
    <p:sldId id="333" r:id="rId29"/>
    <p:sldId id="334" r:id="rId30"/>
    <p:sldId id="335" r:id="rId31"/>
    <p:sldId id="338" r:id="rId32"/>
    <p:sldId id="329" r:id="rId33"/>
    <p:sldId id="330" r:id="rId34"/>
    <p:sldId id="331" r:id="rId35"/>
    <p:sldId id="336" r:id="rId3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F2F2F2"/>
    <a:srgbClr val="0066FF"/>
    <a:srgbClr val="FFFFCC"/>
    <a:srgbClr val="FF51CC"/>
    <a:srgbClr val="0000CC"/>
    <a:srgbClr val="ED4D05"/>
    <a:srgbClr val="FF0000"/>
    <a:srgbClr val="FFFF8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56" autoAdjust="0"/>
    <p:restoredTop sz="94700" autoAdjust="0"/>
  </p:normalViewPr>
  <p:slideViewPr>
    <p:cSldViewPr snapToGrid="0">
      <p:cViewPr varScale="1">
        <p:scale>
          <a:sx n="97" d="100"/>
          <a:sy n="97" d="100"/>
        </p:scale>
        <p:origin x="60" y="3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2023-01-07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3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20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3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2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30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2030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27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7185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1118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2023-01-07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2023-01-07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2023-01-07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2023-01-07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2023-01-07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2023-01-07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2023-01-07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2023-01-07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2023-01-07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2023-01-07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2023-01-07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2023-01-07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2023-01-07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2023-01-07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2023-01-07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6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4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53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50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0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6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2023-01-07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39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07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1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36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47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91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69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05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2023-01-07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1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48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45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7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7190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463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7448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766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506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2023-01-07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8077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945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656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8451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4800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746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44619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4873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849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395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2023-01-07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838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441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779911" y="1169931"/>
            <a:ext cx="6419780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1" y="533401"/>
            <a:ext cx="8206284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00" y="3843868"/>
            <a:ext cx="6605667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9748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1" y="533400"/>
            <a:ext cx="8739823" cy="3767670"/>
          </a:xfrm>
        </p:spPr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9309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981200"/>
            <a:ext cx="8536624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487334"/>
            <a:ext cx="8536623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867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711201" y="533401"/>
            <a:ext cx="5266623" cy="3767667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533400"/>
            <a:ext cx="5264317" cy="37592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0809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2" y="533400"/>
            <a:ext cx="4955821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199" y="1143001"/>
            <a:ext cx="5260623" cy="3158067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3355" y="566738"/>
            <a:ext cx="501873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1143000"/>
            <a:ext cx="5275607" cy="3149600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576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6986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8794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89" y="533400"/>
            <a:ext cx="42672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199" y="533400"/>
            <a:ext cx="5918340" cy="54864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4889" y="2209803"/>
            <a:ext cx="4267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65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2023-01-07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4400" y="1447800"/>
            <a:ext cx="4751011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016000" y="914400"/>
            <a:ext cx="4374632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4704" y="2743200"/>
            <a:ext cx="4752297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1200" y="6172201"/>
            <a:ext cx="7748965" cy="365125"/>
          </a:xfrm>
        </p:spPr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9368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11200" y="533400"/>
            <a:ext cx="107696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16003" y="3843867"/>
            <a:ext cx="9708443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2023-01-07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1096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7696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114800"/>
            <a:ext cx="8511403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2023-01-07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567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1" y="533400"/>
            <a:ext cx="9146383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22401" y="3429000"/>
            <a:ext cx="8536623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301070"/>
            <a:ext cx="8509815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2023-01-07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1" y="710624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61601" y="2768601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38454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3429000"/>
            <a:ext cx="8509815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5132981"/>
            <a:ext cx="8511403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2023-01-07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295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2" y="533400"/>
            <a:ext cx="9146381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886200"/>
            <a:ext cx="8509815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953000"/>
            <a:ext cx="850981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2023-01-07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1" y="710624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61601" y="2768601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36897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034211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928534"/>
            <a:ext cx="850981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766736"/>
            <a:ext cx="850981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2023-01-07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5657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1" y="533401"/>
            <a:ext cx="8739823" cy="376767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083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5208" y="533400"/>
            <a:ext cx="2725592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0"/>
            <a:ext cx="7800016" cy="54864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949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2023-01-07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79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2023-01-07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2023-01-07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64093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2023-01-07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7284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7"/>
            <a:ext cx="4937760" cy="4023359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2023-01-07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346515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2867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2023-01-07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32350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2023-01-07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81673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2023-01-07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958005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3650" y="731520"/>
            <a:ext cx="6679191" cy="5257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E0A755C0-ECF6-48CC-BAE5-F70C1E0C6540}" type="datetimeFigureOut">
              <a:rPr lang="ko-KR" altLang="en-US" smtClean="0"/>
              <a:pPr/>
              <a:t>2023-01-07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ko-KR" altLang="en-US" dirty="0">
              <a:solidFill>
                <a:srgbClr val="5E5E5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5E5E5E"/>
                </a:solidFill>
              </a:rPr>
              <a:pPr/>
              <a:t>‹#›</a:t>
            </a:fld>
            <a:endParaRPr lang="ko-KR" altLang="en-US" dirty="0">
              <a:solidFill>
                <a:srgbClr val="5E5E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8979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2023-01-07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765007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2023-01-07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800912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9"/>
            <a:ext cx="7734300" cy="5757420"/>
          </a:xfrm>
        </p:spPr>
        <p:txBody>
          <a:bodyPr vert="eaVert" lIns="45720" tIns="0" rIns="45720" bIns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pPr/>
              <a:t>2023-01-07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59230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2023-01-07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2023-01-07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2023-01-07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9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0" r:id="rId1"/>
    <p:sldLayoutId id="2147485731" r:id="rId2"/>
    <p:sldLayoutId id="2147485732" r:id="rId3"/>
    <p:sldLayoutId id="2147485733" r:id="rId4"/>
    <p:sldLayoutId id="2147485734" r:id="rId5"/>
    <p:sldLayoutId id="2147485735" r:id="rId6"/>
    <p:sldLayoutId id="2147485736" r:id="rId7"/>
    <p:sldLayoutId id="2147485737" r:id="rId8"/>
    <p:sldLayoutId id="2147485738" r:id="rId9"/>
    <p:sldLayoutId id="2147485739" r:id="rId10"/>
    <p:sldLayoutId id="214748574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2023-01-07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3253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038" r:id="rId1"/>
    <p:sldLayoutId id="2147488039" r:id="rId2"/>
    <p:sldLayoutId id="2147488040" r:id="rId3"/>
    <p:sldLayoutId id="2147488041" r:id="rId4"/>
    <p:sldLayoutId id="2147488042" r:id="rId5"/>
    <p:sldLayoutId id="2147488043" r:id="rId6"/>
    <p:sldLayoutId id="2147488044" r:id="rId7"/>
    <p:sldLayoutId id="2147488045" r:id="rId8"/>
    <p:sldLayoutId id="2147488046" r:id="rId9"/>
    <p:sldLayoutId id="2147488047" r:id="rId10"/>
    <p:sldLayoutId id="2147488048" r:id="rId11"/>
    <p:sldLayoutId id="2147488049" r:id="rId12"/>
    <p:sldLayoutId id="2147488050" r:id="rId13"/>
    <p:sldLayoutId id="2147488051" r:id="rId14"/>
    <p:sldLayoutId id="2147488052" r:id="rId15"/>
    <p:sldLayoutId id="2147488053" r:id="rId16"/>
    <p:sldLayoutId id="2147488054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894234" y="3894668"/>
            <a:ext cx="3293941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533401"/>
            <a:ext cx="8739823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6994" y="6172204"/>
            <a:ext cx="1600617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2023-01-07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200" y="6172201"/>
            <a:ext cx="774896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5902" y="5578479"/>
            <a:ext cx="1142543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8447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302" r:id="rId1"/>
    <p:sldLayoutId id="2147488303" r:id="rId2"/>
    <p:sldLayoutId id="2147488304" r:id="rId3"/>
    <p:sldLayoutId id="2147488305" r:id="rId4"/>
    <p:sldLayoutId id="2147488306" r:id="rId5"/>
    <p:sldLayoutId id="2147488307" r:id="rId6"/>
    <p:sldLayoutId id="2147488308" r:id="rId7"/>
    <p:sldLayoutId id="2147488309" r:id="rId8"/>
    <p:sldLayoutId id="2147488310" r:id="rId9"/>
    <p:sldLayoutId id="2147488311" r:id="rId10"/>
    <p:sldLayoutId id="2147488312" r:id="rId11"/>
    <p:sldLayoutId id="2147488313" r:id="rId12"/>
    <p:sldLayoutId id="2147488314" r:id="rId13"/>
    <p:sldLayoutId id="2147488315" r:id="rId14"/>
    <p:sldLayoutId id="2147488316" r:id="rId15"/>
    <p:sldLayoutId id="2147488317" r:id="rId16"/>
    <p:sldLayoutId id="2147488318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pPr/>
              <a:t>2023-01-07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35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20" r:id="rId1"/>
    <p:sldLayoutId id="2147488321" r:id="rId2"/>
    <p:sldLayoutId id="2147488322" r:id="rId3"/>
    <p:sldLayoutId id="2147488323" r:id="rId4"/>
    <p:sldLayoutId id="2147488324" r:id="rId5"/>
    <p:sldLayoutId id="2147488325" r:id="rId6"/>
    <p:sldLayoutId id="2147488326" r:id="rId7"/>
    <p:sldLayoutId id="2147488327" r:id="rId8"/>
    <p:sldLayoutId id="2147488328" r:id="rId9"/>
    <p:sldLayoutId id="2147488329" r:id="rId10"/>
    <p:sldLayoutId id="2147488330" r:id="rId11"/>
  </p:sldLayoutIdLst>
  <p:txStyles>
    <p:titleStyle>
      <a:lvl1pPr algn="l" defTabSz="914400" rtl="0" eaLnBrk="1" latinLnBrk="1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1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660800" y="2318007"/>
            <a:ext cx="8543364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찬양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13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3358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018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224808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3017658" y="2316327"/>
            <a:ext cx="6691117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믿사오니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889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398494" y="85725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402541" y="1559859"/>
            <a:ext cx="7386917" cy="3890682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 빌라도에게 고난을 받으사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0418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3017658" y="2008564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오르사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7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599764" y="2178423"/>
            <a:ext cx="7085567" cy="3158069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8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7112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199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319" y="2534316"/>
            <a:ext cx="6042520" cy="3991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29625" y="597388"/>
            <a:ext cx="4998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대표기도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-9590" y="0"/>
            <a:ext cx="12335436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89480" y="140073"/>
            <a:ext cx="59978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말씀속으로</a:t>
            </a:r>
            <a:r>
              <a:rPr lang="ko-KR" altLang="en-US" sz="8800" dirty="0" smtClean="0">
                <a:solidFill>
                  <a:srgbClr val="FFFF8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en-US" altLang="ko-KR" sz="6000" dirty="0">
              <a:solidFill>
                <a:srgbClr val="FFFF8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10004341" y="102582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2272153" y="926101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71718" y="1649376"/>
            <a:ext cx="12120282" cy="49064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좋아 좋아 좋아 좋아 </a:t>
            </a:r>
            <a:r>
              <a:rPr lang="ko-KR" altLang="en-US" sz="5400" dirty="0" smtClean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 말씀</a:t>
            </a:r>
            <a:endParaRPr lang="en-US" altLang="ko-KR" sz="5400" dirty="0" smtClean="0">
              <a:solidFill>
                <a:srgbClr val="0000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신나 신나 신나 신나 말씀 듣는 것</a:t>
            </a:r>
            <a:endParaRPr lang="en-US" altLang="ko-KR" sz="5400" dirty="0" smtClean="0">
              <a:solidFill>
                <a:schemeClr val="bg1">
                  <a:lumMod val="65000"/>
                  <a:lumOff val="3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 말씀 들려주세요</a:t>
            </a:r>
            <a:endParaRPr lang="en-US" altLang="ko-KR" sz="5400" dirty="0">
              <a:solidFill>
                <a:srgbClr val="0000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말씀 속으로 </a:t>
            </a:r>
            <a:r>
              <a:rPr lang="ko-KR" altLang="en-US" sz="5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슝</a:t>
            </a:r>
            <a:r>
              <a:rPr lang="en-US" altLang="ko-KR" sz="5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~! </a:t>
            </a:r>
            <a:r>
              <a:rPr lang="ko-KR" altLang="en-US" sz="5400" dirty="0" smtClean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말씀 속으로 </a:t>
            </a: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슝</a:t>
            </a:r>
            <a:r>
              <a:rPr lang="en-US" altLang="ko-KR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~~!</a:t>
            </a:r>
          </a:p>
        </p:txBody>
      </p:sp>
    </p:spTree>
    <p:extLst>
      <p:ext uri="{BB962C8B-B14F-4D97-AF65-F5344CB8AC3E}">
        <p14:creationId xmlns:p14="http://schemas.microsoft.com/office/powerpoint/2010/main" val="63631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93613" y="294290"/>
            <a:ext cx="7680960" cy="116850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예수님 만나고 싶어요</a:t>
            </a:r>
            <a:endParaRPr lang="ko-KR" altLang="en-US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1238864"/>
            <a:ext cx="12192001" cy="5260260"/>
          </a:xfr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/>
          <a:p>
            <a:pPr marL="400050" lvl="1" indent="0">
              <a:buNone/>
            </a:pPr>
            <a:r>
              <a:rPr lang="ko-KR" altLang="en-US" sz="52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예수님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만나고 싶어요</a:t>
            </a:r>
            <a:b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나를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안아주시고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나의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맘에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오셔서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None/>
            </a:pP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None/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나의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모든 죄를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용서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해주세요</a:t>
            </a:r>
            <a:b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나를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사랑으로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꼭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안아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주세요</a:t>
            </a:r>
            <a:endParaRPr lang="ko-KR" altLang="en-US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78378" t="29219" r="7838" b="49640"/>
          <a:stretch/>
        </p:blipFill>
        <p:spPr>
          <a:xfrm rot="728837">
            <a:off x="9647840" y="3879390"/>
            <a:ext cx="2466772" cy="24932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635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2805952" y="1683840"/>
            <a:ext cx="6257364" cy="3490317"/>
          </a:xfrm>
          <a:prstGeom prst="flowChartAlternateProcess">
            <a:avLst/>
          </a:prstGeom>
          <a:noFill/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9900" b="1" dirty="0">
                <a:ln w="15875" cap="rnd" cmpd="dbl">
                  <a:solidFill>
                    <a:schemeClr val="tx1"/>
                  </a:solidFill>
                  <a:prstDash val="solid"/>
                  <a:bevel/>
                </a:ln>
                <a:gradFill>
                  <a:gsLst>
                    <a:gs pos="97000">
                      <a:schemeClr val="accent4">
                        <a:lumMod val="75000"/>
                      </a:schemeClr>
                    </a:gs>
                    <a:gs pos="22000">
                      <a:srgbClr val="FFFF00"/>
                    </a:gs>
                    <a:gs pos="82000">
                      <a:schemeClr val="accent4">
                        <a:lumMod val="75000"/>
                      </a:schemeClr>
                    </a:gs>
                    <a:gs pos="65000">
                      <a:srgbClr val="00B050">
                        <a:alpha val="79000"/>
                        <a:lumMod val="87000"/>
                        <a:lumOff val="13000"/>
                      </a:srgbClr>
                    </a:gs>
                  </a:gsLst>
                  <a:lin ang="2700000" scaled="1"/>
                </a:gra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말씀</a:t>
            </a:r>
            <a:endParaRPr lang="en-US" altLang="ko-KR" sz="19900" b="1" dirty="0">
              <a:ln w="15875" cap="rnd" cmpd="dbl">
                <a:solidFill>
                  <a:schemeClr val="tx1"/>
                </a:solidFill>
                <a:prstDash val="solid"/>
                <a:bevel/>
              </a:ln>
              <a:gradFill>
                <a:gsLst>
                  <a:gs pos="97000">
                    <a:schemeClr val="accent4">
                      <a:lumMod val="75000"/>
                    </a:schemeClr>
                  </a:gs>
                  <a:gs pos="22000">
                    <a:srgbClr val="FFFF00"/>
                  </a:gs>
                  <a:gs pos="82000">
                    <a:schemeClr val="accent4">
                      <a:lumMod val="75000"/>
                    </a:schemeClr>
                  </a:gs>
                  <a:gs pos="65000">
                    <a:srgbClr val="00B050">
                      <a:alpha val="79000"/>
                      <a:lumMod val="87000"/>
                      <a:lumOff val="13000"/>
                    </a:srgbClr>
                  </a:gs>
                </a:gsLst>
                <a:lin ang="2700000" scaled="1"/>
              </a:gra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65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780391" y="2791228"/>
            <a:ext cx="8308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시간</a:t>
            </a:r>
            <a:endParaRPr lang="en-US" altLang="ko-KR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하트 6"/>
          <p:cNvSpPr/>
          <p:nvPr/>
        </p:nvSpPr>
        <p:spPr>
          <a:xfrm>
            <a:off x="8856858" y="342900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하트 4"/>
          <p:cNvSpPr/>
          <p:nvPr/>
        </p:nvSpPr>
        <p:spPr>
          <a:xfrm>
            <a:off x="2629461" y="3520988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005970" y="3300549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하트 9"/>
          <p:cNvSpPr/>
          <p:nvPr/>
        </p:nvSpPr>
        <p:spPr>
          <a:xfrm>
            <a:off x="8735736" y="357330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하트 10"/>
          <p:cNvSpPr/>
          <p:nvPr/>
        </p:nvSpPr>
        <p:spPr>
          <a:xfrm>
            <a:off x="9369347" y="330616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하트 11"/>
          <p:cNvSpPr/>
          <p:nvPr/>
        </p:nvSpPr>
        <p:spPr>
          <a:xfrm>
            <a:off x="8991005" y="2979555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4693" y="958094"/>
            <a:ext cx="56426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 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둘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칠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동안 모아서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기쁨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으로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드려요</a:t>
            </a:r>
          </a:p>
        </p:txBody>
      </p:sp>
    </p:spTree>
    <p:extLst>
      <p:ext uri="{BB962C8B-B14F-4D97-AF65-F5344CB8AC3E}">
        <p14:creationId xmlns:p14="http://schemas.microsoft.com/office/powerpoint/2010/main" val="36841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9270" y="478364"/>
            <a:ext cx="5822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먹고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싶고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갖고 싶은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욕심도 있지만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예쁜 마음 정성모아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112039" y="3103823"/>
            <a:ext cx="1788626" cy="2281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하트 15"/>
          <p:cNvSpPr/>
          <p:nvPr/>
        </p:nvSpPr>
        <p:spPr>
          <a:xfrm>
            <a:off x="8786960" y="336479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하트 16"/>
          <p:cNvSpPr/>
          <p:nvPr/>
        </p:nvSpPr>
        <p:spPr>
          <a:xfrm>
            <a:off x="9756868" y="2482642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하트 17"/>
          <p:cNvSpPr/>
          <p:nvPr/>
        </p:nvSpPr>
        <p:spPr>
          <a:xfrm>
            <a:off x="9186948" y="293261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32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730" y="2525353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45171" y="713930"/>
            <a:ext cx="4998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기도</a:t>
            </a:r>
          </a:p>
        </p:txBody>
      </p:sp>
    </p:spTree>
    <p:extLst>
      <p:ext uri="{BB962C8B-B14F-4D97-AF65-F5344CB8AC3E}">
        <p14:creationId xmlns:p14="http://schemas.microsoft.com/office/powerpoint/2010/main" val="26424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790678" y="2668119"/>
            <a:ext cx="4998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광고 </a:t>
            </a:r>
            <a:endParaRPr lang="en-US" altLang="ko-KR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8534129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3661683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56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312071" y="1853304"/>
            <a:ext cx="7776864" cy="264629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받으시오며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임하시오며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1524000" y="707246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3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95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113545" y="1611320"/>
            <a:ext cx="8192827" cy="3348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1524000" y="793584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4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207568" y="1649431"/>
            <a:ext cx="7776864" cy="3559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마시옵고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구하시옵소서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1584960" y="824697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6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58270" y="62753"/>
            <a:ext cx="12075459" cy="6795247"/>
          </a:xfrm>
          <a:prstGeom prst="roundRect">
            <a:avLst>
              <a:gd name="adj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596639" y="3909441"/>
            <a:ext cx="49987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감사합니다</a:t>
            </a:r>
            <a:r>
              <a:rPr lang="en-US" altLang="ko-KR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algn="ctr"/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하트 1"/>
          <p:cNvSpPr/>
          <p:nvPr/>
        </p:nvSpPr>
        <p:spPr>
          <a:xfrm>
            <a:off x="4801455" y="1099335"/>
            <a:ext cx="2589088" cy="250487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ysClr val="windowText" lastClr="000000"/>
              </a:solidFill>
              <a:effectLst>
                <a:outerShdw blurRad="50800" dist="50800" dir="11280000" algn="ctr" rotWithShape="0">
                  <a:srgbClr val="000000">
                    <a:alpha val="67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155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992777"/>
            <a:ext cx="12192000" cy="52867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2">
              <a:lnSpc>
                <a:spcPct val="150000"/>
              </a:lnSpc>
            </a:pPr>
            <a:r>
              <a:rPr lang="ko-KR" altLang="en-US" sz="5400" b="1" dirty="0">
                <a:solidFill>
                  <a:schemeClr val="bg1">
                    <a:lumMod val="95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안녕</a:t>
            </a:r>
            <a:r>
              <a:rPr lang="en-US" altLang="ko-KR" sz="5400" b="1" dirty="0">
                <a:solidFill>
                  <a:schemeClr val="bg1">
                    <a:lumMod val="95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  <a:r>
              <a:rPr lang="ko-KR" altLang="en-US" sz="5400" b="1" dirty="0">
                <a:solidFill>
                  <a:schemeClr val="bg1">
                    <a:lumMod val="95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 친구야 정말 반가워</a:t>
            </a:r>
            <a:endParaRPr lang="en-US" altLang="ko-KR" sz="5400" b="1" dirty="0">
              <a:solidFill>
                <a:schemeClr val="bg1">
                  <a:lumMod val="95000"/>
                </a:schemeClr>
              </a:solidFill>
              <a:effectLst/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2">
              <a:lnSpc>
                <a:spcPct val="150000"/>
              </a:lnSpc>
            </a:pPr>
            <a:r>
              <a:rPr lang="ko-KR" altLang="en-US" sz="5400" b="1" dirty="0">
                <a:solidFill>
                  <a:schemeClr val="bg1">
                    <a:lumMod val="95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안녕</a:t>
            </a:r>
            <a:r>
              <a:rPr lang="en-US" altLang="ko-KR" sz="5400" b="1" dirty="0">
                <a:solidFill>
                  <a:schemeClr val="bg1">
                    <a:lumMod val="95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  <a:r>
              <a:rPr lang="ko-KR" altLang="en-US" sz="5400" b="1" dirty="0">
                <a:solidFill>
                  <a:schemeClr val="bg1">
                    <a:lumMod val="95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 친구야</a:t>
            </a:r>
            <a:r>
              <a:rPr lang="en-US" altLang="ko-KR" sz="5400" b="1" dirty="0">
                <a:solidFill>
                  <a:schemeClr val="bg1">
                    <a:lumMod val="95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5400" b="1" dirty="0">
                <a:solidFill>
                  <a:schemeClr val="bg1">
                    <a:lumMod val="95000"/>
                  </a:schemeClr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보고 싶었어</a:t>
            </a:r>
            <a:endParaRPr lang="en-US" altLang="ko-KR" sz="5400" b="1" dirty="0">
              <a:solidFill>
                <a:schemeClr val="bg1">
                  <a:lumMod val="95000"/>
                </a:schemeClr>
              </a:solidFill>
              <a:effectLst/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2">
              <a:lnSpc>
                <a:spcPct val="150000"/>
              </a:lnSpc>
            </a:pPr>
            <a:r>
              <a:rPr lang="ko-KR" altLang="en-US" sz="5400" b="1" dirty="0">
                <a:solidFill>
                  <a:srgbClr val="CCFF66"/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하나님 사랑 꼭 꼭 꼭 꼭 담아서</a:t>
            </a:r>
            <a:endParaRPr lang="en-US" altLang="ko-KR" sz="5400" b="1" dirty="0">
              <a:solidFill>
                <a:srgbClr val="CCFF66"/>
              </a:solidFill>
              <a:effectLst/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2">
              <a:lnSpc>
                <a:spcPct val="150000"/>
              </a:lnSpc>
            </a:pPr>
            <a:r>
              <a:rPr lang="ko-KR" altLang="en-US" sz="5400" b="1" dirty="0">
                <a:solidFill>
                  <a:srgbClr val="CCFF66"/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너를 너를 너를 </a:t>
            </a:r>
            <a:r>
              <a:rPr lang="ko-KR" altLang="en-US" sz="5400" b="1" dirty="0" smtClean="0">
                <a:solidFill>
                  <a:srgbClr val="CCFF66"/>
                </a:solidFill>
                <a:effectLst/>
                <a:latin typeface="휴먼모음T" panose="02030504000101010101" pitchFamily="18" charset="-127"/>
                <a:ea typeface="휴먼모음T" panose="02030504000101010101" pitchFamily="18" charset="-127"/>
              </a:rPr>
              <a:t>사랑해</a:t>
            </a:r>
            <a:endParaRPr lang="en-US" altLang="ko-KR" sz="5400" b="1" dirty="0" smtClean="0">
              <a:solidFill>
                <a:srgbClr val="CCFF66"/>
              </a:solidFill>
              <a:effectLst/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endParaRPr lang="en-US" altLang="ko-KR" sz="1000" dirty="0">
              <a:ln>
                <a:solidFill>
                  <a:schemeClr val="bg1"/>
                </a:solidFill>
              </a:ln>
              <a:solidFill>
                <a:schemeClr val="bg2"/>
              </a:solidFill>
              <a:effectLst/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391886" y="269965"/>
            <a:ext cx="3587932" cy="6568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000" b="1" dirty="0">
                <a:solidFill>
                  <a:schemeClr val="tx1"/>
                </a:solidFill>
              </a:rPr>
              <a:t>안녕 친구야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8711">
            <a:off x="7906383" y="4975904"/>
            <a:ext cx="3781256" cy="1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7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5000">
              <a:schemeClr val="bg2">
                <a:tint val="97000"/>
                <a:hueMod val="92000"/>
                <a:satMod val="169000"/>
                <a:lumMod val="164000"/>
              </a:schemeClr>
            </a:gs>
            <a:gs pos="33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93613" y="294290"/>
            <a:ext cx="7680960" cy="116850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너는 소중한 아이</a:t>
            </a:r>
            <a:endParaRPr lang="ko-KR" altLang="en-US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1160205"/>
            <a:ext cx="12192000" cy="5270091"/>
          </a:xfr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/>
          <a:p>
            <a:pPr marL="400050" lvl="1" indent="0">
              <a:buNone/>
            </a:pPr>
            <a:r>
              <a:rPr lang="ko-KR" altLang="en-US" sz="52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너는 소중한 아이 정말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None/>
            </a:pP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 만드셨지 우와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None/>
            </a:pP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None/>
            </a:pPr>
            <a:r>
              <a:rPr lang="en-US" altLang="ko-KR" sz="5400" dirty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5400" dirty="0" smtClean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너는 하나님 사랑 사랑해</a:t>
            </a:r>
            <a:endParaRPr lang="en-US" altLang="ko-KR" sz="5400" dirty="0" smtClean="0">
              <a:solidFill>
                <a:srgbClr val="FFFF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None/>
            </a:pPr>
            <a:r>
              <a:rPr lang="en-US" altLang="ko-KR" sz="5400" dirty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5400" dirty="0" smtClean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너를 만나 행복해</a:t>
            </a:r>
            <a:endParaRPr lang="ko-KR" altLang="en-US" sz="5400" dirty="0">
              <a:solidFill>
                <a:srgbClr val="FFFF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667" b="90000" l="5000" r="715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040" y="878541"/>
            <a:ext cx="4222249" cy="575633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573" y="661446"/>
            <a:ext cx="3788375" cy="516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2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5000">
              <a:schemeClr val="bg2">
                <a:tint val="97000"/>
                <a:hueMod val="92000"/>
                <a:satMod val="169000"/>
                <a:lumMod val="164000"/>
              </a:schemeClr>
            </a:gs>
            <a:gs pos="33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93613" y="294290"/>
            <a:ext cx="7680960" cy="116850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콩닥콩닥</a:t>
            </a:r>
            <a:endParaRPr lang="ko-KR" altLang="en-US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1160205"/>
            <a:ext cx="12192000" cy="5270091"/>
          </a:xfr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/>
          <a:p>
            <a:pPr marL="400050" lvl="1" indent="0">
              <a:buNone/>
            </a:pPr>
            <a:r>
              <a:rPr lang="ko-KR" altLang="en-US" sz="52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52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오른쪽 친구 </a:t>
            </a:r>
            <a:r>
              <a:rPr lang="ko-KR" altLang="en-US" sz="52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콩닥콩닥 콩닥 콩</a:t>
            </a:r>
            <a:r>
              <a:rPr lang="en-US" altLang="ko-KR" sz="52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</a:p>
          <a:p>
            <a:pPr marL="400050" lvl="1" indent="0">
              <a:buNone/>
            </a:pPr>
            <a:r>
              <a:rPr lang="en-US" altLang="ko-KR" sz="52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왼쪽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친구들도 콩닥콩닥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콩닥 콩</a:t>
            </a:r>
            <a:r>
              <a:rPr lang="en-US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</a:p>
          <a:p>
            <a:pPr marL="400050" lvl="1" indent="0">
              <a:buNone/>
            </a:pP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None/>
            </a:pPr>
            <a:r>
              <a:rPr lang="en-US" altLang="ko-KR" sz="5400" dirty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5400" dirty="0" smtClean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예쁜 마음 가진 사람 모두 모여서</a:t>
            </a:r>
            <a:endParaRPr lang="en-US" altLang="ko-KR" sz="5400" dirty="0" smtClean="0">
              <a:solidFill>
                <a:srgbClr val="FFFF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None/>
            </a:pPr>
            <a:r>
              <a:rPr lang="en-US" altLang="ko-KR" sz="5400" dirty="0" smtClean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5400" dirty="0" smtClean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하나님을 찬양해 </a:t>
            </a:r>
            <a:r>
              <a:rPr lang="ko-KR" altLang="en-US" sz="5400" dirty="0" err="1" smtClean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랄라랄라라</a:t>
            </a:r>
            <a:r>
              <a:rPr lang="en-US" altLang="ko-KR" sz="5400" dirty="0" smtClean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  <a:endParaRPr lang="ko-KR" altLang="en-US" sz="5400" dirty="0">
              <a:solidFill>
                <a:srgbClr val="FFFF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951" y="4483509"/>
            <a:ext cx="2922532" cy="308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93613" y="294290"/>
            <a:ext cx="7680960" cy="116850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예수님만 믿으면</a:t>
            </a:r>
            <a:endParaRPr lang="ko-KR" altLang="en-US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1471253"/>
            <a:ext cx="12123173" cy="5037702"/>
          </a:xfr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/>
          <a:p>
            <a:pPr marL="400050" lvl="1" indent="0">
              <a:buNone/>
            </a:pPr>
            <a:r>
              <a:rPr lang="ko-KR" altLang="en-US" sz="52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없어요 </a:t>
            </a:r>
            <a:r>
              <a:rPr lang="ko-KR" altLang="en-US" sz="52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없어요 다른 길은 없어요</a:t>
            </a:r>
          </a:p>
          <a:p>
            <a:pPr marL="400050" lvl="1" indent="0">
              <a:buNone/>
            </a:pPr>
            <a:r>
              <a:rPr lang="ko-KR" altLang="en-US" sz="52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52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천국가는</a:t>
            </a:r>
            <a:r>
              <a:rPr lang="ko-KR" altLang="en-US" sz="52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52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다른 길은 </a:t>
            </a:r>
            <a:r>
              <a:rPr lang="ko-KR" altLang="en-US" sz="52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없어요</a:t>
            </a:r>
            <a:endParaRPr lang="en-US" altLang="ko-KR" sz="52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None/>
            </a:pPr>
            <a:endParaRPr lang="ko-KR" altLang="en-US" sz="20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None/>
            </a:pPr>
            <a:r>
              <a:rPr lang="ko-KR" altLang="en-US" sz="52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있어요 </a:t>
            </a:r>
            <a:r>
              <a:rPr lang="ko-KR" altLang="en-US" sz="52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있어요 오직 한 길 있어요</a:t>
            </a:r>
          </a:p>
          <a:p>
            <a:pPr marL="400050" lvl="1" indent="0">
              <a:buNone/>
            </a:pPr>
            <a:r>
              <a:rPr lang="ko-KR" altLang="en-US" sz="52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예수님만 </a:t>
            </a:r>
            <a:r>
              <a:rPr lang="ko-KR" altLang="en-US" sz="52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믿으세요 아멘</a:t>
            </a:r>
            <a:r>
              <a:rPr lang="en-US" altLang="ko-KR" sz="52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  <a:endParaRPr lang="en-US" altLang="ko-KR" sz="52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78378" t="29219" r="7838" b="49640"/>
          <a:stretch/>
        </p:blipFill>
        <p:spPr>
          <a:xfrm rot="728837">
            <a:off x="9664694" y="4359927"/>
            <a:ext cx="2466772" cy="24932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259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260994" y="166471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err="1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예의바른</a:t>
            </a:r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5400" dirty="0" err="1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네마디</a:t>
            </a:r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말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0" y="1022327"/>
            <a:ext cx="12192000" cy="52947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800100" lvl="2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하나님이 기뻐하실  </a:t>
            </a:r>
            <a:endParaRPr lang="en-US" altLang="ko-KR" sz="6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800100" lvl="2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4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예의바른</a:t>
            </a:r>
            <a:r>
              <a:rPr lang="ko-KR" altLang="en-US" sz="6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4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네마디</a:t>
            </a:r>
            <a:r>
              <a:rPr lang="ko-KR" altLang="en-US" sz="6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말</a:t>
            </a:r>
            <a:endParaRPr lang="en-US" altLang="ko-KR" sz="6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800100" lvl="2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400" dirty="0" err="1" smtClean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먼저하세요</a:t>
            </a:r>
            <a:r>
              <a:rPr lang="ko-KR" altLang="en-US" sz="6400" dirty="0" smtClean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미안합니다</a:t>
            </a:r>
            <a:endParaRPr lang="en-US" altLang="ko-KR" sz="6400" dirty="0" smtClean="0">
              <a:solidFill>
                <a:srgbClr val="FFFF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800100" lvl="2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400" dirty="0" smtClean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감사합니다</a:t>
            </a:r>
            <a:r>
              <a:rPr lang="en-US" altLang="ko-KR" sz="6400" dirty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제가 </a:t>
            </a:r>
            <a:r>
              <a:rPr lang="ko-KR" altLang="en-US" sz="6400" dirty="0" err="1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할께요</a:t>
            </a:r>
            <a:endParaRPr lang="ko-KR" altLang="en-US" sz="6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962" y="0"/>
            <a:ext cx="7631701" cy="571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4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022327"/>
            <a:ext cx="12192000" cy="52947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800100" lvl="2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4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온 세상을 바꾸어 줄</a:t>
            </a:r>
            <a:endParaRPr lang="en-US" altLang="ko-KR" sz="6400" dirty="0" smtClean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800100" lvl="2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400" dirty="0" err="1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예의바른</a:t>
            </a:r>
            <a:r>
              <a:rPr lang="ko-KR" altLang="en-US" sz="64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400" dirty="0" err="1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네마디</a:t>
            </a:r>
            <a:r>
              <a:rPr lang="ko-KR" altLang="en-US" sz="64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말</a:t>
            </a:r>
            <a:endParaRPr lang="en-US" altLang="ko-KR" sz="6400" dirty="0" smtClean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800100" lvl="2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err="1" smtClean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먼저하세요</a:t>
            </a:r>
            <a:r>
              <a:rPr lang="ko-KR" altLang="en-US" sz="6000" dirty="0" smtClean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미안합니다</a:t>
            </a:r>
            <a:r>
              <a:rPr lang="en-US" altLang="ko-KR" sz="6000" dirty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6000" dirty="0" smtClean="0">
              <a:solidFill>
                <a:srgbClr val="FFFF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800100" lvl="2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감사합니다</a:t>
            </a:r>
            <a:r>
              <a:rPr lang="en-US" altLang="ko-KR" sz="6000" dirty="0">
                <a:solidFill>
                  <a:srgbClr val="FFFF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4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제가 </a:t>
            </a:r>
            <a:r>
              <a:rPr lang="ko-KR" altLang="en-US" sz="6400" dirty="0" err="1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할께요</a:t>
            </a:r>
            <a:endParaRPr lang="ko-KR" altLang="en-US" sz="6400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711" y="4388012"/>
            <a:ext cx="3497959" cy="246998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671" y="5126936"/>
            <a:ext cx="2354037" cy="166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3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96818"/>
            <a:ext cx="12192000" cy="5257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555293" y="2016702"/>
            <a:ext cx="8543364" cy="2451735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3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예배</a:t>
            </a:r>
            <a:endParaRPr lang="en-US" altLang="ko-KR" sz="138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12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사용자 지정 2">
      <a:dk1>
        <a:sysClr val="windowText" lastClr="000000"/>
      </a:dk1>
      <a:lt1>
        <a:sysClr val="window" lastClr="FFFFFF"/>
      </a:lt1>
      <a:dk2>
        <a:srgbClr val="FF0000"/>
      </a:dk2>
      <a:lt2>
        <a:srgbClr val="FF6566"/>
      </a:lt2>
      <a:accent1>
        <a:srgbClr val="FCC378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이온">
  <a:themeElements>
    <a:clrScheme name="이온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6.xml><?xml version="1.0" encoding="utf-8"?>
<a:theme xmlns:a="http://schemas.openxmlformats.org/drawingml/2006/main" name="1_슬라이스">
  <a:themeElements>
    <a:clrScheme name="슬라이스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7.xml><?xml version="1.0" encoding="utf-8"?>
<a:theme xmlns:a="http://schemas.openxmlformats.org/drawingml/2006/main" name="추억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추억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추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5476</TotalTime>
  <Words>348</Words>
  <Application>Microsoft Office PowerPoint</Application>
  <PresentationFormat>와이드스크린</PresentationFormat>
  <Paragraphs>109</Paragraphs>
  <Slides>29</Slides>
  <Notes>8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7</vt:i4>
      </vt:variant>
      <vt:variant>
        <vt:lpstr>슬라이드 제목</vt:lpstr>
      </vt:variant>
      <vt:variant>
        <vt:i4>29</vt:i4>
      </vt:variant>
    </vt:vector>
  </HeadingPairs>
  <TitlesOfParts>
    <vt:vector size="48" baseType="lpstr">
      <vt:lpstr>HY견고딕</vt:lpstr>
      <vt:lpstr>HY중고딕</vt:lpstr>
      <vt:lpstr>HY헤드라인M</vt:lpstr>
      <vt:lpstr>맑은 고딕</vt:lpstr>
      <vt:lpstr>휴먼모음T</vt:lpstr>
      <vt:lpstr>Arial</vt:lpstr>
      <vt:lpstr>Calibri</vt:lpstr>
      <vt:lpstr>Calibri Light</vt:lpstr>
      <vt:lpstr>Century Gothic</vt:lpstr>
      <vt:lpstr>Rockwell</vt:lpstr>
      <vt:lpstr>Wingdings 2</vt:lpstr>
      <vt:lpstr>Wingdings 3</vt:lpstr>
      <vt:lpstr>HDOfficeLightV0</vt:lpstr>
      <vt:lpstr>디자인 사용자 지정</vt:lpstr>
      <vt:lpstr>1_디자인 사용자 지정</vt:lpstr>
      <vt:lpstr>2_디자인 사용자 지정</vt:lpstr>
      <vt:lpstr>1_이온</vt:lpstr>
      <vt:lpstr>1_슬라이스</vt:lpstr>
      <vt:lpstr>추억</vt:lpstr>
      <vt:lpstr>PowerPoint 프레젠테이션</vt:lpstr>
      <vt:lpstr>예수님 만나고 싶어요</vt:lpstr>
      <vt:lpstr>PowerPoint 프레젠테이션</vt:lpstr>
      <vt:lpstr>너는 소중한 아이</vt:lpstr>
      <vt:lpstr>콩닥콩닥</vt:lpstr>
      <vt:lpstr>예수님만 믿으면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techo@nate.com</cp:lastModifiedBy>
  <cp:revision>985</cp:revision>
  <dcterms:created xsi:type="dcterms:W3CDTF">2021-01-04T13:13:52Z</dcterms:created>
  <dcterms:modified xsi:type="dcterms:W3CDTF">2023-01-07T12:16:56Z</dcterms:modified>
</cp:coreProperties>
</file>