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323" r:id="rId3"/>
  </p:sldMasterIdLst>
  <p:notesMasterIdLst>
    <p:notesMasterId r:id="rId10"/>
  </p:notesMasterIdLst>
  <p:sldIdLst>
    <p:sldId id="266" r:id="rId4"/>
    <p:sldId id="26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1CC"/>
    <a:srgbClr val="466C02"/>
    <a:srgbClr val="C54646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049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600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2801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6809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181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9774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9802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1799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6671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5103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3450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604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9273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8445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8818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365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2021-05-08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246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41" y="5168176"/>
            <a:ext cx="1928890" cy="1491370"/>
          </a:xfrm>
          <a:prstGeom prst="rect">
            <a:avLst/>
          </a:prstGeom>
          <a:blipFill dpi="0" rotWithShape="1">
            <a:blip r:embed="rId4">
              <a:alphaModFix amt="18000"/>
            </a:blip>
            <a:srcRect/>
            <a:stretch>
              <a:fillRect/>
            </a:stretch>
          </a:blipFill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9342" y="83906"/>
            <a:ext cx="1704990" cy="114961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05691" y="886552"/>
            <a:ext cx="7519176" cy="5170646"/>
          </a:xfrm>
          <a:prstGeom prst="rect">
            <a:avLst/>
          </a:prstGeom>
          <a:blipFill dpi="0" rotWithShape="1">
            <a:blip r:embed="rId4">
              <a:alphaModFix amt="8000"/>
            </a:blip>
            <a:srcRect/>
            <a:stretch>
              <a:fillRect/>
            </a:stretch>
          </a:blipFill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나에게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예쁜 엄마 주셨죠</a:t>
            </a:r>
            <a:endParaRPr lang="en-US" altLang="ko-KR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나에게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멋진 아빠  주셨죠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7218" y="0"/>
            <a:ext cx="1588631" cy="10711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18605" y="311787"/>
            <a:ext cx="7519176" cy="6186309"/>
          </a:xfrm>
          <a:prstGeom prst="rect">
            <a:avLst/>
          </a:prstGeom>
          <a:blipFill dpi="0" rotWithShape="1">
            <a:blip r:embed="rId4">
              <a:alphaModFix amt="8000"/>
            </a:blip>
            <a:srcRect/>
            <a:stretch>
              <a:fillRect/>
            </a:stretch>
          </a:blipFill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묶어주신</a:t>
            </a:r>
            <a:r>
              <a:rPr lang="en-US" altLang="ko-KR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우리가족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엄마 아빠 사랑해요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하나님을 사랑하는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우리가족 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하나님을 사랑해요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4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41" y="5168176"/>
            <a:ext cx="1928890" cy="1491370"/>
          </a:xfrm>
          <a:prstGeom prst="rect">
            <a:avLst/>
          </a:prstGeom>
          <a:blipFill dpi="0" rotWithShape="1">
            <a:blip r:embed="rId4">
              <a:alphaModFix amt="18000"/>
            </a:blip>
            <a:srcRect/>
            <a:stretch>
              <a:fillRect/>
            </a:stretch>
          </a:blipFill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3412" y="57923"/>
            <a:ext cx="2040588" cy="13758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05691" y="886552"/>
            <a:ext cx="7519176" cy="5632311"/>
          </a:xfrm>
          <a:prstGeom prst="rect">
            <a:avLst/>
          </a:prstGeom>
          <a:blipFill dpi="0" rotWithShape="1">
            <a:blip r:embed="rId4">
              <a:alphaModFix amt="8000"/>
            </a:blip>
            <a:srcRect/>
            <a:stretch>
              <a:fillRect/>
            </a:stretch>
          </a:blipFill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나에게</a:t>
            </a:r>
            <a:endParaRPr lang="en-US" altLang="ko-KR" sz="7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예쁜 엄마 주셨죠</a:t>
            </a:r>
            <a:endParaRPr lang="en-US" altLang="ko-KR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나에게</a:t>
            </a:r>
            <a:endParaRPr lang="en-US" altLang="ko-KR" sz="7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멋진 아빠  주셨죠</a:t>
            </a:r>
            <a:endParaRPr lang="en-US" altLang="ko-KR" sz="7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7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89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7218" y="0"/>
            <a:ext cx="1588631" cy="10711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18605" y="311787"/>
            <a:ext cx="7519176" cy="6186309"/>
          </a:xfrm>
          <a:prstGeom prst="rect">
            <a:avLst/>
          </a:prstGeom>
          <a:blipFill dpi="0" rotWithShape="1">
            <a:blip r:embed="rId4">
              <a:alphaModFix amt="8000"/>
            </a:blip>
            <a:srcRect/>
            <a:stretch>
              <a:fillRect/>
            </a:stretch>
          </a:blipFill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묶어주신</a:t>
            </a:r>
            <a:r>
              <a:rPr lang="en-US" altLang="ko-KR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우리가족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엄마 아빠 사랑해요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하나님을 사랑하는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우리가족 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하나님을 사랑해요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73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41" y="5168176"/>
            <a:ext cx="1928890" cy="1491370"/>
          </a:xfrm>
          <a:prstGeom prst="rect">
            <a:avLst/>
          </a:prstGeom>
          <a:blipFill dpi="0" rotWithShape="1">
            <a:blip r:embed="rId4">
              <a:alphaModFix amt="18000"/>
            </a:blip>
            <a:srcRect/>
            <a:stretch>
              <a:fillRect/>
            </a:stretch>
          </a:blipFill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3412" y="57923"/>
            <a:ext cx="2040588" cy="13758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05691" y="886552"/>
            <a:ext cx="7519176" cy="5632311"/>
          </a:xfrm>
          <a:prstGeom prst="rect">
            <a:avLst/>
          </a:prstGeom>
          <a:blipFill dpi="0" rotWithShape="1">
            <a:blip r:embed="rId4">
              <a:alphaModFix amt="8000"/>
            </a:blip>
            <a:srcRect/>
            <a:stretch>
              <a:fillRect/>
            </a:stretch>
          </a:blipFill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나에게</a:t>
            </a:r>
            <a:endParaRPr lang="en-US" altLang="ko-KR" sz="7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예쁜 엄마 주셨죠</a:t>
            </a:r>
            <a:endParaRPr lang="en-US" altLang="ko-KR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나에게</a:t>
            </a:r>
            <a:endParaRPr lang="en-US" altLang="ko-KR" sz="7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멋진 아빠  주셨죠</a:t>
            </a:r>
            <a:endParaRPr lang="en-US" altLang="ko-KR" sz="7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endParaRPr lang="en-US" altLang="ko-KR" sz="72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64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7218" y="0"/>
            <a:ext cx="1588631" cy="10711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18605" y="311787"/>
            <a:ext cx="7519176" cy="6186309"/>
          </a:xfrm>
          <a:prstGeom prst="rect">
            <a:avLst/>
          </a:prstGeom>
          <a:blipFill dpi="0" rotWithShape="1">
            <a:blip r:embed="rId4">
              <a:alphaModFix amt="8000"/>
            </a:blip>
            <a:srcRect/>
            <a:stretch>
              <a:fillRect/>
            </a:stretch>
          </a:blipFill>
          <a:effectLst>
            <a:outerShdw blurRad="50800" sx="50000" sy="50000" algn="ctr" rotWithShape="0">
              <a:schemeClr val="bg2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하나님이 묶어주신</a:t>
            </a:r>
            <a:r>
              <a:rPr lang="en-US" altLang="ko-KR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우리가족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엄마 아빠 사랑해요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하나님을 사랑하는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우리가족 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하나님을 사랑해요</a:t>
            </a:r>
            <a:endParaRPr lang="en-US" altLang="ko-KR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1247</TotalTime>
  <Words>69</Words>
  <Application>Microsoft Office PowerPoint</Application>
  <PresentationFormat>화면 슬라이드 쇼(4:3)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HY견명조</vt:lpstr>
      <vt:lpstr>맑은 고딕</vt:lpstr>
      <vt:lpstr>Arial</vt:lpstr>
      <vt:lpstr>Calibri</vt:lpstr>
      <vt:lpstr>Calibri Light</vt:lpstr>
      <vt:lpstr>Wingdings 2</vt:lpstr>
      <vt:lpstr>HDOfficeLightV0</vt:lpstr>
      <vt:lpstr>디자인 사용자 지정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190</cp:revision>
  <dcterms:created xsi:type="dcterms:W3CDTF">2021-01-04T13:13:52Z</dcterms:created>
  <dcterms:modified xsi:type="dcterms:W3CDTF">2021-05-08T13:10:17Z</dcterms:modified>
</cp:coreProperties>
</file>