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7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8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9" r:id="rId1"/>
    <p:sldMasterId id="2147484311" r:id="rId2"/>
    <p:sldMasterId id="2147485525" r:id="rId3"/>
    <p:sldMasterId id="2147485729" r:id="rId4"/>
    <p:sldMasterId id="2147489331" r:id="rId5"/>
    <p:sldMasterId id="2147489622" r:id="rId6"/>
    <p:sldMasterId id="2147490428" r:id="rId7"/>
    <p:sldMasterId id="2147490521" r:id="rId8"/>
    <p:sldMasterId id="2147490594" r:id="rId9"/>
  </p:sldMasterIdLst>
  <p:notesMasterIdLst>
    <p:notesMasterId r:id="rId49"/>
  </p:notesMasterIdLst>
  <p:sldIdLst>
    <p:sldId id="681" r:id="rId10"/>
    <p:sldId id="925" r:id="rId11"/>
    <p:sldId id="2207" r:id="rId12"/>
    <p:sldId id="2208" r:id="rId13"/>
    <p:sldId id="1036" r:id="rId14"/>
    <p:sldId id="1017" r:id="rId15"/>
    <p:sldId id="2210" r:id="rId16"/>
    <p:sldId id="2215" r:id="rId17"/>
    <p:sldId id="2197" r:id="rId18"/>
    <p:sldId id="2216" r:id="rId19"/>
    <p:sldId id="2217" r:id="rId20"/>
    <p:sldId id="2218" r:id="rId21"/>
    <p:sldId id="2192" r:id="rId22"/>
    <p:sldId id="2219" r:id="rId23"/>
    <p:sldId id="393" r:id="rId24"/>
    <p:sldId id="1057" r:id="rId25"/>
    <p:sldId id="1058" r:id="rId26"/>
    <p:sldId id="1059" r:id="rId27"/>
    <p:sldId id="413" r:id="rId28"/>
    <p:sldId id="414" r:id="rId29"/>
    <p:sldId id="2194" r:id="rId30"/>
    <p:sldId id="416" r:id="rId31"/>
    <p:sldId id="1052" r:id="rId32"/>
    <p:sldId id="1053" r:id="rId33"/>
    <p:sldId id="1054" r:id="rId34"/>
    <p:sldId id="1055" r:id="rId35"/>
    <p:sldId id="1056" r:id="rId36"/>
    <p:sldId id="359" r:id="rId37"/>
    <p:sldId id="533" r:id="rId38"/>
    <p:sldId id="941" r:id="rId39"/>
    <p:sldId id="332" r:id="rId40"/>
    <p:sldId id="333" r:id="rId41"/>
    <p:sldId id="334" r:id="rId42"/>
    <p:sldId id="335" r:id="rId43"/>
    <p:sldId id="338" r:id="rId44"/>
    <p:sldId id="329" r:id="rId45"/>
    <p:sldId id="330" r:id="rId46"/>
    <p:sldId id="331" r:id="rId47"/>
    <p:sldId id="336" r:id="rId4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1CC"/>
    <a:srgbClr val="0066FF"/>
    <a:srgbClr val="FF3300"/>
    <a:srgbClr val="000000"/>
    <a:srgbClr val="3333FF"/>
    <a:srgbClr val="0000CC"/>
    <a:srgbClr val="3737FF"/>
    <a:srgbClr val="020202"/>
    <a:srgbClr val="4806BE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39" autoAdjust="0"/>
    <p:restoredTop sz="94657" autoAdjust="0"/>
  </p:normalViewPr>
  <p:slideViewPr>
    <p:cSldViewPr snapToGrid="0">
      <p:cViewPr varScale="1">
        <p:scale>
          <a:sx n="100" d="100"/>
          <a:sy n="100" d="100"/>
        </p:scale>
        <p:origin x="90" y="2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3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8" Type="http://schemas.openxmlformats.org/officeDocument/2006/relationships/slideMaster" Target="slideMasters/slideMaster8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135AE0-FB02-4300-A841-9B27FB5C7BFC}" type="datetimeFigureOut">
              <a:rPr lang="ko-KR" altLang="en-US" smtClean="0"/>
              <a:t>2023-11-04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B41990-1E19-4EE1-9A29-990A7A8EFC74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69392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 smtClean="0">
                <a:solidFill>
                  <a:prstClr val="black"/>
                </a:solidFill>
              </a:rPr>
              <a:pPr/>
              <a:t>3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3753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3838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4685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2301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36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0020305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37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9771855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38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711180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 smtClean="0">
                <a:solidFill>
                  <a:prstClr val="black"/>
                </a:solidFill>
              </a:rPr>
              <a:pPr/>
              <a:t>4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903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7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045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8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8142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9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420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10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9664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11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3539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12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0104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1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2023-11-04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53447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2023-11-04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40145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2023-11-04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9423957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2023-11-04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6987203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2023-11-04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7438642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2023-11-04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6304847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2023-11-04</a:t>
            </a:fld>
            <a:endParaRPr lang="ko-KR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6769788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2023-11-04</a:t>
            </a:fld>
            <a:endParaRPr lang="ko-KR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8716491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B181-59B2-4D52-8DF7-23C5F3647393}" type="datetimeFigureOut">
              <a:rPr lang="ko-KR" altLang="en-US" smtClean="0"/>
              <a:t>2023-11-04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EF91-DE0B-4FF0-934E-BE6DC1D76D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310877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B181-59B2-4D52-8DF7-23C5F3647393}" type="datetimeFigureOut">
              <a:rPr lang="ko-KR" altLang="en-US" smtClean="0"/>
              <a:t>2023-11-04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EF91-DE0B-4FF0-934E-BE6DC1D76D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144072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1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8753908"/>
      </p:ext>
    </p:extLst>
  </p:cSld>
  <p:clrMapOvr>
    <a:masterClrMapping/>
  </p:clrMapOvr>
  <p:transition spd="med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2023-11-04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023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0364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2023-11-04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8278277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2023-11-04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34716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2023-11-04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11748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2023-11-04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78033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2023-11-04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85160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2023-11-04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31167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2023-11-04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75653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2023-11-04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07708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2023-11-04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80586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2023-11-04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47817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2023-11-04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3468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2023-11-04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6250422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2023-11-04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ACD433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ACD433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5034700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2023-11-04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01594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2023-11-04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71906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2023-11-04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41352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2023-11-04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29849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2023-11-04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4248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2023-11-04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37040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2023-11-04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28221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2023-11-04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36326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2023-11-04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270194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2023-11-04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1665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2023-11-04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19894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2023-11-04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70720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2023-11-04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418272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2023-11-04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265181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2023-11-04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16681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2023-11-04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922346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2023-11-04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7566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2023-11-04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8142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2023-11-04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0857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2023-11-04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2533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2023-11-04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6500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2023-11-04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1014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2023-11-04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563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35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2023-11-04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86625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2023-11-04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2390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2023-11-04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7076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2023-11-04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34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2023-11-04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6167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1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997876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2023-11-04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3360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2023-11-04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9472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2023-11-04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1919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2023-11-04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0696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2023-11-04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505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2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2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2023-11-04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79667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2023-11-04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2070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2023-11-04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415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2023-11-04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8486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2023-11-04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9445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2023-11-04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14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2023-11-04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5759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1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0055479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1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algn="ctr" latinLnBrk="0" hangingPunct="0"/>
            <a:fld id="{86CB4B4D-7CA3-9044-876B-883B54F8677D}" type="slidenum">
              <a:rPr lang="en-US" altLang="ko-KR" kern="0" smtClean="0">
                <a:sym typeface="Helvetica Neue"/>
              </a:rPr>
              <a:pPr algn="ctr" latinLnBrk="0" hangingPunct="0"/>
              <a:t>‹#›</a:t>
            </a:fld>
            <a:endParaRPr lang="en-US" altLang="ko-KR" kern="0"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787901854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아보카도와 라임"/>
          <p:cNvSpPr>
            <a:spLocks noGrp="1"/>
          </p:cNvSpPr>
          <p:nvPr>
            <p:ph type="pic" idx="21"/>
          </p:nvPr>
        </p:nvSpPr>
        <p:spPr>
          <a:xfrm>
            <a:off x="-577850" y="-647700"/>
            <a:ext cx="13373100" cy="800946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50" y="3562350"/>
            <a:ext cx="10985500" cy="2324100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23" name="저자 및 날짜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603845" y="553069"/>
            <a:ext cx="10984311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10" b="1"/>
            </a:lvl1pPr>
          </a:lstStyle>
          <a:p>
            <a:r>
              <a:t>저자 및 날짜</a:t>
            </a:r>
          </a:p>
        </p:txBody>
      </p:sp>
      <p:sp>
        <p:nvSpPr>
          <p:cNvPr id="24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0" y="5804955"/>
            <a:ext cx="10985500" cy="558476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algn="ctr" latinLnBrk="0" hangingPunct="0"/>
            <a:fld id="{86CB4B4D-7CA3-9044-876B-883B54F8677D}" type="slidenum">
              <a:rPr lang="en-US" altLang="ko-KR" kern="0" smtClean="0">
                <a:sym typeface="Helvetica Neue"/>
              </a:rPr>
              <a:pPr algn="ctr" latinLnBrk="0" hangingPunct="0"/>
              <a:t>‹#›</a:t>
            </a:fld>
            <a:endParaRPr lang="en-US" altLang="ko-KR" kern="0"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98172796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사진 대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연어 어묵, 샐러드, 후무스가 든 그릇"/>
          <p:cNvSpPr>
            <a:spLocks noGrp="1"/>
          </p:cNvSpPr>
          <p:nvPr>
            <p:ph type="pic" idx="21"/>
          </p:nvPr>
        </p:nvSpPr>
        <p:spPr>
          <a:xfrm>
            <a:off x="5486400" y="-101600"/>
            <a:ext cx="6072419" cy="70675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슬라이드 제목"/>
          <p:cNvSpPr txBox="1">
            <a:spLocks noGrp="1"/>
          </p:cNvSpPr>
          <p:nvPr>
            <p:ph type="title" hasCustomPrompt="1"/>
          </p:nvPr>
        </p:nvSpPr>
        <p:spPr>
          <a:xfrm>
            <a:off x="603250" y="635000"/>
            <a:ext cx="4889500" cy="2941137"/>
          </a:xfrm>
          <a:prstGeom prst="rect">
            <a:avLst/>
          </a:prstGeom>
        </p:spPr>
        <p:txBody>
          <a:bodyPr anchor="b"/>
          <a:lstStyle/>
          <a:p>
            <a:r>
              <a:t>슬라이드 제목</a:t>
            </a:r>
          </a:p>
        </p:txBody>
      </p:sp>
      <p:sp>
        <p:nvSpPr>
          <p:cNvPr id="34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0" y="3530288"/>
            <a:ext cx="4889500" cy="2692712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슬라이드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5955018" y="6488825"/>
            <a:ext cx="275718" cy="241092"/>
          </a:xfrm>
          <a:prstGeom prst="rect">
            <a:avLst/>
          </a:prstGeom>
        </p:spPr>
        <p:txBody>
          <a:bodyPr/>
          <a:lstStyle/>
          <a:p>
            <a:pPr algn="ctr" latinLnBrk="0" hangingPunct="0"/>
            <a:fld id="{86CB4B4D-7CA3-9044-876B-883B54F8677D}" type="slidenum">
              <a:rPr lang="en-US" altLang="ko-KR" kern="0" smtClean="0">
                <a:sym typeface="Helvetica Neue"/>
              </a:rPr>
              <a:pPr algn="ctr" latinLnBrk="0" hangingPunct="0"/>
              <a:t>‹#›</a:t>
            </a:fld>
            <a:endParaRPr lang="en-US" altLang="ko-KR" kern="0"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751222086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2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7552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2023-11-04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1948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슬라이드 제목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슬라이드 제목</a:t>
            </a:r>
          </a:p>
        </p:txBody>
      </p:sp>
      <p:sp>
        <p:nvSpPr>
          <p:cNvPr id="43" name="슬라이드 부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86481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6240">
              <a:lnSpc>
                <a:spcPct val="100000"/>
              </a:lnSpc>
              <a:spcBef>
                <a:spcPts val="0"/>
              </a:spcBef>
              <a:buSzTx/>
              <a:buNone/>
              <a:defRPr sz="2640" b="1"/>
            </a:lvl1pPr>
          </a:lstStyle>
          <a:p>
            <a:r>
              <a:t>슬라이드 부제</a:t>
            </a:r>
          </a:p>
        </p:txBody>
      </p:sp>
      <p:sp>
        <p:nvSpPr>
          <p:cNvPr id="44" name="본문 첫 번째 줄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슬라이드 구분점 텍스트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algn="ctr" latinLnBrk="0" hangingPunct="0"/>
            <a:fld id="{86CB4B4D-7CA3-9044-876B-883B54F8677D}" type="slidenum">
              <a:rPr lang="en-US" altLang="ko-KR" kern="0" smtClean="0">
                <a:sym typeface="Helvetica Neue"/>
              </a:rPr>
              <a:pPr algn="ctr" latinLnBrk="0" hangingPunct="0"/>
              <a:t>‹#›</a:t>
            </a:fld>
            <a:endParaRPr lang="en-US" altLang="ko-KR" kern="0"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804363256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본문 첫 번째 줄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슬라이드 구분점 텍스트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algn="ctr" latinLnBrk="0" hangingPunct="0"/>
            <a:fld id="{86CB4B4D-7CA3-9044-876B-883B54F8677D}" type="slidenum">
              <a:rPr lang="en-US" altLang="ko-KR" kern="0" smtClean="0">
                <a:sym typeface="Helvetica Neue"/>
              </a:rPr>
              <a:pPr algn="ctr" latinLnBrk="0" hangingPunct="0"/>
              <a:t>‹#›</a:t>
            </a:fld>
            <a:endParaRPr lang="en-US" altLang="ko-KR" kern="0"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212442566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, 구분점 및 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슬라이드 부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86481"/>
            <a:ext cx="4889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6240">
              <a:lnSpc>
                <a:spcPct val="100000"/>
              </a:lnSpc>
              <a:spcBef>
                <a:spcPts val="0"/>
              </a:spcBef>
              <a:buSzTx/>
              <a:buNone/>
              <a:defRPr sz="2640" b="1"/>
            </a:lvl1pPr>
          </a:lstStyle>
          <a:p>
            <a:r>
              <a:t>슬라이드 부제</a:t>
            </a:r>
          </a:p>
        </p:txBody>
      </p:sp>
      <p:sp>
        <p:nvSpPr>
          <p:cNvPr id="61" name="본문 첫 번째 줄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03250" y="2124252"/>
            <a:ext cx="4889500" cy="4128315"/>
          </a:xfrm>
          <a:prstGeom prst="rect">
            <a:avLst/>
          </a:prstGeom>
        </p:spPr>
        <p:txBody>
          <a:bodyPr/>
          <a:lstStyle/>
          <a:p>
            <a:r>
              <a:t>슬라이드 구분점 텍스트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파슬리 버터, 구운 헤이즐넛, 파르메산 치즈를 올린 파파르델레 파스타 그릇"/>
          <p:cNvSpPr>
            <a:spLocks noGrp="1"/>
          </p:cNvSpPr>
          <p:nvPr>
            <p:ph type="pic" idx="22"/>
          </p:nvPr>
        </p:nvSpPr>
        <p:spPr>
          <a:xfrm>
            <a:off x="6096000" y="-203633"/>
            <a:ext cx="5458437" cy="727791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슬라이드 제목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4889500" cy="717550"/>
          </a:xfrm>
          <a:prstGeom prst="rect">
            <a:avLst/>
          </a:prstGeom>
        </p:spPr>
        <p:txBody>
          <a:bodyPr/>
          <a:lstStyle/>
          <a:p>
            <a:r>
              <a:t>슬라이드 제목</a:t>
            </a:r>
          </a:p>
        </p:txBody>
      </p:sp>
      <p:sp>
        <p:nvSpPr>
          <p:cNvPr id="6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algn="ctr" latinLnBrk="0" hangingPunct="0"/>
            <a:fld id="{86CB4B4D-7CA3-9044-876B-883B54F8677D}" type="slidenum">
              <a:rPr lang="en-US" altLang="ko-KR" kern="0" smtClean="0">
                <a:sym typeface="Helvetica Neue"/>
              </a:rPr>
              <a:pPr algn="ctr" latinLnBrk="0" hangingPunct="0"/>
              <a:t>‹#›</a:t>
            </a:fld>
            <a:endParaRPr lang="en-US" altLang="ko-KR" kern="0"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507557982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섹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섹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2266950"/>
            <a:ext cx="10985502" cy="2324100"/>
          </a:xfrm>
          <a:prstGeom prst="rect">
            <a:avLst/>
          </a:prstGeom>
        </p:spPr>
        <p:txBody>
          <a:bodyPr anchor="ctr"/>
          <a:lstStyle>
            <a:lvl1pPr>
              <a:defRPr sz="5800" b="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섹션 제목</a:t>
            </a:r>
          </a:p>
        </p:txBody>
      </p:sp>
      <p:sp>
        <p:nvSpPr>
          <p:cNvPr id="72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5955018" y="6488825"/>
            <a:ext cx="275718" cy="241092"/>
          </a:xfrm>
          <a:prstGeom prst="rect">
            <a:avLst/>
          </a:prstGeom>
        </p:spPr>
        <p:txBody>
          <a:bodyPr/>
          <a:lstStyle/>
          <a:p>
            <a:pPr algn="ctr" latinLnBrk="0" hangingPunct="0"/>
            <a:fld id="{86CB4B4D-7CA3-9044-876B-883B54F8677D}" type="slidenum">
              <a:rPr lang="en-US" altLang="ko-KR" kern="0" smtClean="0">
                <a:sym typeface="Helvetica Neue"/>
              </a:rPr>
              <a:pPr algn="ctr" latinLnBrk="0" hangingPunct="0"/>
              <a:t>‹#›</a:t>
            </a:fld>
            <a:endParaRPr lang="en-US" altLang="ko-KR" kern="0"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629624051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전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슬라이드 제목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10985500" cy="717475"/>
          </a:xfrm>
          <a:prstGeom prst="rect">
            <a:avLst/>
          </a:prstGeom>
        </p:spPr>
        <p:txBody>
          <a:bodyPr/>
          <a:lstStyle/>
          <a:p>
            <a:r>
              <a:t>슬라이드 제목</a:t>
            </a:r>
          </a:p>
        </p:txBody>
      </p:sp>
      <p:sp>
        <p:nvSpPr>
          <p:cNvPr id="80" name="슬라이드 부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86481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6240">
              <a:lnSpc>
                <a:spcPct val="100000"/>
              </a:lnSpc>
              <a:spcBef>
                <a:spcPts val="0"/>
              </a:spcBef>
              <a:buSzTx/>
              <a:buNone/>
              <a:defRPr sz="2640" b="1"/>
            </a:lvl1pPr>
          </a:lstStyle>
          <a:p>
            <a:r>
              <a:t>슬라이드 부제</a:t>
            </a:r>
          </a:p>
        </p:txBody>
      </p:sp>
      <p:sp>
        <p:nvSpPr>
          <p:cNvPr id="81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algn="ctr" latinLnBrk="0" hangingPunct="0"/>
            <a:fld id="{86CB4B4D-7CA3-9044-876B-883B54F8677D}" type="slidenum">
              <a:rPr lang="en-US" altLang="ko-KR" kern="0" smtClean="0">
                <a:sym typeface="Helvetica Neue"/>
              </a:rPr>
              <a:pPr algn="ctr" latinLnBrk="0" hangingPunct="0"/>
              <a:t>‹#›</a:t>
            </a:fld>
            <a:endParaRPr lang="en-US" altLang="ko-KR" kern="0"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235124389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의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의제 제목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10985500" cy="717550"/>
          </a:xfrm>
          <a:prstGeom prst="rect">
            <a:avLst/>
          </a:prstGeom>
        </p:spPr>
        <p:txBody>
          <a:bodyPr/>
          <a:lstStyle/>
          <a:p>
            <a:r>
              <a:t>의제 제목</a:t>
            </a:r>
          </a:p>
        </p:txBody>
      </p:sp>
      <p:sp>
        <p:nvSpPr>
          <p:cNvPr id="89" name="의제 부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86481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6240">
              <a:lnSpc>
                <a:spcPct val="100000"/>
              </a:lnSpc>
              <a:spcBef>
                <a:spcPts val="0"/>
              </a:spcBef>
              <a:buSzTx/>
              <a:buNone/>
              <a:defRPr sz="2640" b="1"/>
            </a:lvl1pPr>
          </a:lstStyle>
          <a:p>
            <a:r>
              <a:t>의제 부제</a:t>
            </a:r>
          </a:p>
        </p:txBody>
      </p:sp>
      <p:sp>
        <p:nvSpPr>
          <p:cNvPr id="90" name="본문 첫 번째 줄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28"/>
            </a:lvl1pPr>
            <a:lvl2pPr marL="0" indent="22860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28"/>
            </a:lvl2pPr>
            <a:lvl3pPr marL="0" indent="45720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28"/>
            </a:lvl3pPr>
            <a:lvl4pPr marL="0" indent="68580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28"/>
            </a:lvl4pPr>
            <a:lvl5pPr marL="0" indent="91440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28"/>
            </a:lvl5pPr>
          </a:lstStyle>
          <a:p>
            <a:r>
              <a:t>의제 주제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algn="ctr" latinLnBrk="0" hangingPunct="0"/>
            <a:fld id="{86CB4B4D-7CA3-9044-876B-883B54F8677D}" type="slidenum">
              <a:rPr lang="en-US" altLang="ko-KR" kern="0" smtClean="0">
                <a:sym typeface="Helvetica Neue"/>
              </a:rPr>
              <a:pPr algn="ctr" latinLnBrk="0" hangingPunct="0"/>
              <a:t>‹#›</a:t>
            </a:fld>
            <a:endParaRPr lang="en-US" altLang="ko-KR" kern="0"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232379004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내역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본문 첫 번째 줄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03250" y="2460422"/>
            <a:ext cx="10985500" cy="193715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22860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68580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내역서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algn="ctr" latinLnBrk="0" hangingPunct="0"/>
            <a:fld id="{86CB4B4D-7CA3-9044-876B-883B54F8677D}" type="slidenum">
              <a:rPr lang="en-US" altLang="ko-KR" kern="0" smtClean="0">
                <a:sym typeface="Helvetica Neue"/>
              </a:rPr>
              <a:pPr algn="ctr" latinLnBrk="0" hangingPunct="0"/>
              <a:t>‹#›</a:t>
            </a:fld>
            <a:endParaRPr lang="en-US" altLang="ko-KR" kern="0"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389317918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중요한 사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본문 첫 번째 줄…"/>
          <p:cNvSpPr txBox="1">
            <a:spLocks noGrp="1"/>
          </p:cNvSpPr>
          <p:nvPr>
            <p:ph type="body" idx="1" hasCustomPrompt="1"/>
          </p:nvPr>
        </p:nvSpPr>
        <p:spPr>
          <a:xfrm>
            <a:off x="603250" y="537964"/>
            <a:ext cx="10985500" cy="3620792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1pPr>
            <a:lvl2pPr marL="0" indent="22860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2pPr>
            <a:lvl3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3pPr>
            <a:lvl4pPr marL="0" indent="68580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4pPr>
            <a:lvl5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사실 정보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4131090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396240">
              <a:lnSpc>
                <a:spcPct val="100000"/>
              </a:lnSpc>
              <a:spcBef>
                <a:spcPts val="0"/>
              </a:spcBef>
              <a:buSzTx/>
              <a:buNone/>
              <a:defRPr sz="2640" b="1"/>
            </a:lvl1pPr>
          </a:lstStyle>
          <a:p>
            <a:r>
              <a:t>사실 정보</a:t>
            </a:r>
          </a:p>
        </p:txBody>
      </p:sp>
      <p:sp>
        <p:nvSpPr>
          <p:cNvPr id="108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algn="ctr" latinLnBrk="0" hangingPunct="0"/>
            <a:fld id="{86CB4B4D-7CA3-9044-876B-883B54F8677D}" type="slidenum">
              <a:rPr lang="en-US" altLang="ko-KR" kern="0" smtClean="0">
                <a:sym typeface="Helvetica Neue"/>
              </a:rPr>
              <a:pPr algn="ctr" latinLnBrk="0" hangingPunct="0"/>
              <a:t>‹#›</a:t>
            </a:fld>
            <a:endParaRPr lang="en-US" altLang="ko-KR" kern="0"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22696003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인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속성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5012" y="5337727"/>
            <a:ext cx="10100026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속성</a:t>
            </a:r>
          </a:p>
        </p:txBody>
      </p:sp>
      <p:sp>
        <p:nvSpPr>
          <p:cNvPr id="116" name="본문 첫 번째 줄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876962" y="2469930"/>
            <a:ext cx="10438077" cy="1918140"/>
          </a:xfrm>
          <a:prstGeom prst="rect">
            <a:avLst/>
          </a:prstGeom>
        </p:spPr>
        <p:txBody>
          <a:bodyPr/>
          <a:lstStyle>
            <a:lvl1pPr marL="319462" indent="-234950">
              <a:spcBef>
                <a:spcPts val="0"/>
              </a:spcBef>
              <a:buSzTx/>
              <a:buNone/>
              <a:defRPr sz="425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319462" indent="-6350">
              <a:spcBef>
                <a:spcPts val="0"/>
              </a:spcBef>
              <a:buSzTx/>
              <a:buNone/>
              <a:defRPr sz="425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319462" indent="222250">
              <a:spcBef>
                <a:spcPts val="0"/>
              </a:spcBef>
              <a:buSzTx/>
              <a:buNone/>
              <a:defRPr sz="425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319462" indent="450850">
              <a:spcBef>
                <a:spcPts val="0"/>
              </a:spcBef>
              <a:buSzTx/>
              <a:buNone/>
              <a:defRPr sz="425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319462" indent="679450">
              <a:spcBef>
                <a:spcPts val="0"/>
              </a:spcBef>
              <a:buSzTx/>
              <a:buNone/>
              <a:defRPr sz="425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“멋진 인용구”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algn="ctr" latinLnBrk="0" hangingPunct="0"/>
            <a:fld id="{86CB4B4D-7CA3-9044-876B-883B54F8677D}" type="slidenum">
              <a:rPr lang="en-US" altLang="ko-KR" kern="0" smtClean="0">
                <a:sym typeface="Helvetica Neue"/>
              </a:rPr>
              <a:pPr algn="ctr" latinLnBrk="0" hangingPunct="0"/>
              <a:t>‹#›</a:t>
            </a:fld>
            <a:endParaRPr lang="en-US" altLang="ko-KR" kern="0"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244791196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3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볶음밥과 삶은 계란을 넣은 샐러드 그릇과 젓가락"/>
          <p:cNvSpPr>
            <a:spLocks noGrp="1"/>
          </p:cNvSpPr>
          <p:nvPr>
            <p:ph type="pic" sz="quarter" idx="21"/>
          </p:nvPr>
        </p:nvSpPr>
        <p:spPr>
          <a:xfrm>
            <a:off x="7880350" y="508000"/>
            <a:ext cx="3719550" cy="297483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연어 어묵, 샐러드, 후무스가 든 그릇 "/>
          <p:cNvSpPr>
            <a:spLocks noGrp="1"/>
          </p:cNvSpPr>
          <p:nvPr>
            <p:ph type="pic" sz="half" idx="22"/>
          </p:nvPr>
        </p:nvSpPr>
        <p:spPr>
          <a:xfrm>
            <a:off x="6750050" y="1989138"/>
            <a:ext cx="5219700" cy="607509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파슬리 버터, 구운 헤이즐넛, 파르메산 치즈를 올린 파파르델레 파스타 그릇"/>
          <p:cNvSpPr>
            <a:spLocks noGrp="1"/>
          </p:cNvSpPr>
          <p:nvPr>
            <p:ph type="pic" idx="23"/>
          </p:nvPr>
        </p:nvSpPr>
        <p:spPr>
          <a:xfrm>
            <a:off x="-69850" y="247650"/>
            <a:ext cx="8305800" cy="62293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algn="ctr" latinLnBrk="0" hangingPunct="0"/>
            <a:fld id="{86CB4B4D-7CA3-9044-876B-883B54F8677D}" type="slidenum">
              <a:rPr lang="en-US" altLang="ko-KR" kern="0" smtClean="0">
                <a:sym typeface="Helvetica Neue"/>
              </a:rPr>
              <a:pPr algn="ctr" latinLnBrk="0" hangingPunct="0"/>
              <a:t>‹#›</a:t>
            </a:fld>
            <a:endParaRPr lang="en-US" altLang="ko-KR" kern="0"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36929147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2023-11-04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649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볶음밥과 삶은 계란을 넣은 샐러드 그릇과 젓가락"/>
          <p:cNvSpPr>
            <a:spLocks noGrp="1"/>
          </p:cNvSpPr>
          <p:nvPr>
            <p:ph type="pic" idx="21"/>
          </p:nvPr>
        </p:nvSpPr>
        <p:spPr>
          <a:xfrm>
            <a:off x="-666750" y="-2762250"/>
            <a:ext cx="13525500" cy="108204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ctr" latinLnBrk="0" hangingPunct="0"/>
            <a:fld id="{86CB4B4D-7CA3-9044-876B-883B54F8677D}" type="slidenum">
              <a:rPr lang="en-US" altLang="ko-KR" kern="0" smtClean="0">
                <a:sym typeface="Helvetica Neue"/>
              </a:rPr>
              <a:pPr algn="ctr" latinLnBrk="0" hangingPunct="0"/>
              <a:t>‹#›</a:t>
            </a:fld>
            <a:endParaRPr lang="en-US" altLang="ko-KR" kern="0"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950752659"/>
      </p:ext>
    </p:extLst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빈 페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algn="ctr" latinLnBrk="0" hangingPunct="0"/>
            <a:fld id="{86CB4B4D-7CA3-9044-876B-883B54F8677D}" type="slidenum">
              <a:rPr lang="en-US" altLang="ko-KR" kern="0" smtClean="0">
                <a:sym typeface="Helvetica Neue"/>
              </a:rPr>
              <a:pPr algn="ctr" latinLnBrk="0" hangingPunct="0"/>
              <a:t>‹#›</a:t>
            </a:fld>
            <a:endParaRPr lang="en-US" altLang="ko-KR" kern="0"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649775068"/>
      </p:ext>
    </p:extLst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2023-11-04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28981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2023-11-04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8189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35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2023-11-04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9704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2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2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2023-11-04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19368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2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7552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2023-11-04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4856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2023-11-04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30197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2023-11-04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모서리가 둥근 직사각형 4"/>
          <p:cNvSpPr/>
          <p:nvPr userDrawn="1"/>
        </p:nvSpPr>
        <p:spPr>
          <a:xfrm>
            <a:off x="6728855" y="3518807"/>
            <a:ext cx="3777343" cy="1020536"/>
          </a:xfrm>
          <a:prstGeom prst="roundRect">
            <a:avLst/>
          </a:prstGeom>
          <a:solidFill>
            <a:srgbClr val="FFFF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6" name="모서리가 둥근 직사각형 5"/>
          <p:cNvSpPr/>
          <p:nvPr userDrawn="1"/>
        </p:nvSpPr>
        <p:spPr>
          <a:xfrm>
            <a:off x="11219213" y="0"/>
            <a:ext cx="842160" cy="677636"/>
          </a:xfrm>
          <a:prstGeom prst="roundRect">
            <a:avLst/>
          </a:prstGeom>
          <a:solidFill>
            <a:srgbClr val="FFFF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prstClr val="white"/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6909" y="412298"/>
            <a:ext cx="963385" cy="7225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7331619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2"/>
            <a:ext cx="393192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2023-11-04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230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2023-11-04</a:t>
            </a:fld>
            <a:endParaRPr lang="ko-KR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5998110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 dirty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2023-11-04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26398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2023-11-04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66997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0364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2023-11-04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16481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1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3291075"/>
      </p:ext>
    </p:extLst>
  </p:cSld>
  <p:clrMapOvr>
    <a:masterClrMapping/>
  </p:clrMapOvr>
  <p:transition spd="med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2023-11-04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011779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2023-11-04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33627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2023-11-04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00323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2023-11-04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58516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2023-11-04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97267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2023-11-04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531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2"/>
            <a:ext cx="393192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2023-11-04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404790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2023-11-04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87672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2023-11-04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83797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2023-11-04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37123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2023-11-04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79256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2023-11-04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69536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2023-11-04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4637926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2023-11-04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33418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2023-11-04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7408496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2023-11-04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8079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2023-11-04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562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 dirty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2023-11-04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938846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2023-11-04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29740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B181-59B2-4D52-8DF7-23C5F3647393}" type="datetimeFigureOut">
              <a:rPr lang="ko-KR" altLang="en-US" smtClean="0"/>
              <a:t>2023-11-04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EF91-DE0B-4FF0-934E-BE6DC1D76D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120518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B181-59B2-4D52-8DF7-23C5F3647393}" type="datetimeFigureOut">
              <a:rPr lang="ko-KR" altLang="en-US" smtClean="0"/>
              <a:t>2023-11-04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EF91-DE0B-4FF0-934E-BE6DC1D76D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97636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B181-59B2-4D52-8DF7-23C5F3647393}" type="datetimeFigureOut">
              <a:rPr lang="ko-KR" altLang="en-US" smtClean="0"/>
              <a:t>2023-11-04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EF91-DE0B-4FF0-934E-BE6DC1D76D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415231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B181-59B2-4D52-8DF7-23C5F3647393}" type="datetimeFigureOut">
              <a:rPr lang="ko-KR" altLang="en-US" smtClean="0"/>
              <a:t>2023-11-04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EF91-DE0B-4FF0-934E-BE6DC1D76D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563741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B181-59B2-4D52-8DF7-23C5F3647393}" type="datetimeFigureOut">
              <a:rPr lang="ko-KR" altLang="en-US" smtClean="0"/>
              <a:t>2023-11-04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EF91-DE0B-4FF0-934E-BE6DC1D76D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397694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B181-59B2-4D52-8DF7-23C5F3647393}" type="datetimeFigureOut">
              <a:rPr lang="ko-KR" altLang="en-US" smtClean="0"/>
              <a:t>2023-11-04</a:t>
            </a:fld>
            <a:endParaRPr lang="ko-KR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EF91-DE0B-4FF0-934E-BE6DC1D76D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068873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B181-59B2-4D52-8DF7-23C5F3647393}" type="datetimeFigureOut">
              <a:rPr lang="ko-KR" altLang="en-US" smtClean="0"/>
              <a:t>2023-11-04</a:t>
            </a:fld>
            <a:endParaRPr lang="ko-KR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EF91-DE0B-4FF0-934E-BE6DC1D76D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10775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B181-59B2-4D52-8DF7-23C5F3647393}" type="datetimeFigureOut">
              <a:rPr lang="ko-KR" altLang="en-US" smtClean="0"/>
              <a:t>2023-11-04</a:t>
            </a:fld>
            <a:endParaRPr lang="ko-KR" alt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EF91-DE0B-4FF0-934E-BE6DC1D76D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779072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B181-59B2-4D52-8DF7-23C5F3647393}" type="datetimeFigureOut">
              <a:rPr lang="ko-KR" altLang="en-US" smtClean="0"/>
              <a:t>2023-11-04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EF91-DE0B-4FF0-934E-BE6DC1D76D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689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image" Target="../media/image1.jp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17" Type="http://schemas.openxmlformats.org/officeDocument/2006/relationships/slideLayout" Target="../slideLayouts/slideLayout90.xml"/><Relationship Id="rId2" Type="http://schemas.openxmlformats.org/officeDocument/2006/relationships/slideLayout" Target="../slideLayouts/slideLayout75.xml"/><Relationship Id="rId16" Type="http://schemas.openxmlformats.org/officeDocument/2006/relationships/slideLayout" Target="../slideLayouts/slideLayout89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slideLayout" Target="../slideLayouts/slideLayout103.xml"/><Relationship Id="rId1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93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17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2.xml"/><Relationship Id="rId16" Type="http://schemas.openxmlformats.org/officeDocument/2006/relationships/slideLayout" Target="../slideLayouts/slideLayout10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5" Type="http://schemas.openxmlformats.org/officeDocument/2006/relationships/slideLayout" Target="../slideLayouts/slideLayout105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100.xml"/><Relationship Id="rId19" Type="http://schemas.openxmlformats.org/officeDocument/2006/relationships/theme" Target="../theme/theme8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slideLayout" Target="../slideLayouts/slideLayout104.xml"/><Relationship Id="rId22" Type="http://schemas.openxmlformats.org/officeDocument/2006/relationships/image" Target="../media/image6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slideLayout" Target="../slideLayouts/slideLayout121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111.xml"/><Relationship Id="rId21" Type="http://schemas.openxmlformats.org/officeDocument/2006/relationships/image" Target="../media/image10.png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17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110.xml"/><Relationship Id="rId16" Type="http://schemas.openxmlformats.org/officeDocument/2006/relationships/slideLayout" Target="../slideLayouts/slideLayout124.xml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5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18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slideLayout" Target="../slideLayouts/slideLayout122.xml"/><Relationship Id="rId22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2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/>
              <a:t>2023-11-04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8470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/>
              <a:t>2023-11-04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9205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2023-11-04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192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26" r:id="rId1"/>
    <p:sldLayoutId id="2147485527" r:id="rId2"/>
    <p:sldLayoutId id="2147485528" r:id="rId3"/>
    <p:sldLayoutId id="2147485529" r:id="rId4"/>
    <p:sldLayoutId id="2147485530" r:id="rId5"/>
    <p:sldLayoutId id="2147485531" r:id="rId6"/>
    <p:sldLayoutId id="2147485532" r:id="rId7"/>
    <p:sldLayoutId id="2147485533" r:id="rId8"/>
    <p:sldLayoutId id="2147485534" r:id="rId9"/>
    <p:sldLayoutId id="2147485535" r:id="rId10"/>
    <p:sldLayoutId id="2147485536" r:id="rId11"/>
    <p:sldLayoutId id="2147490051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2023-11-04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834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30" r:id="rId1"/>
    <p:sldLayoutId id="2147485731" r:id="rId2"/>
    <p:sldLayoutId id="2147485732" r:id="rId3"/>
    <p:sldLayoutId id="2147485733" r:id="rId4"/>
    <p:sldLayoutId id="2147485734" r:id="rId5"/>
    <p:sldLayoutId id="2147485735" r:id="rId6"/>
    <p:sldLayoutId id="2147485736" r:id="rId7"/>
    <p:sldLayoutId id="2147485737" r:id="rId8"/>
    <p:sldLayoutId id="2147485738" r:id="rId9"/>
    <p:sldLayoutId id="2147485739" r:id="rId10"/>
    <p:sldLayoutId id="2147485740" r:id="rId11"/>
    <p:sldLayoutId id="2147490050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제목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10985500" cy="716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슬라이드 제목</a:t>
            </a:r>
          </a:p>
        </p:txBody>
      </p:sp>
      <p:sp>
        <p:nvSpPr>
          <p:cNvPr id="3" name="본문 첫 번째 줄…"/>
          <p:cNvSpPr txBox="1">
            <a:spLocks noGrp="1"/>
          </p:cNvSpPr>
          <p:nvPr>
            <p:ph type="body" idx="1" hasCustomPrompt="1"/>
          </p:nvPr>
        </p:nvSpPr>
        <p:spPr>
          <a:xfrm>
            <a:off x="603250" y="2124252"/>
            <a:ext cx="10985500" cy="41280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슬라이드 구분점 텍스트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5955018" y="6486708"/>
            <a:ext cx="275718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292100">
              <a:defRPr sz="900">
                <a:solidFill>
                  <a:srgbClr val="000000"/>
                </a:solidFill>
              </a:defRPr>
            </a:lvl1pPr>
          </a:lstStyle>
          <a:p>
            <a:pPr algn="ctr" latinLnBrk="0" hangingPunct="0"/>
            <a:fld id="{86CB4B4D-7CA3-9044-876B-883B54F8677D}" type="slidenum">
              <a:rPr lang="en-US" altLang="ko-KR" kern="0" smtClean="0">
                <a:sym typeface="Helvetica Neue"/>
              </a:rPr>
              <a:pPr algn="ctr" latinLnBrk="0" hangingPunct="0"/>
              <a:t>‹#›</a:t>
            </a:fld>
            <a:endParaRPr lang="en-US" altLang="ko-KR" kern="0"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679508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332" r:id="rId1"/>
    <p:sldLayoutId id="2147489333" r:id="rId2"/>
    <p:sldLayoutId id="2147489334" r:id="rId3"/>
    <p:sldLayoutId id="2147489335" r:id="rId4"/>
    <p:sldLayoutId id="2147489336" r:id="rId5"/>
    <p:sldLayoutId id="2147489337" r:id="rId6"/>
    <p:sldLayoutId id="2147489338" r:id="rId7"/>
    <p:sldLayoutId id="2147489339" r:id="rId8"/>
    <p:sldLayoutId id="2147489340" r:id="rId9"/>
    <p:sldLayoutId id="2147489341" r:id="rId10"/>
    <p:sldLayoutId id="2147489342" r:id="rId11"/>
    <p:sldLayoutId id="2147489343" r:id="rId12"/>
    <p:sldLayoutId id="2147489344" r:id="rId13"/>
    <p:sldLayoutId id="2147489345" r:id="rId14"/>
    <p:sldLayoutId id="2147489346" r:id="rId15"/>
  </p:sldLayoutIdLst>
  <p:transition spd="med"/>
  <p:txStyles>
    <p:titleStyle>
      <a:lvl1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3048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6096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9144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12192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15240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18288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21336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24384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27432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alphaModFix amt="6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2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2023-11-04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559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623" r:id="rId1"/>
    <p:sldLayoutId id="2147489624" r:id="rId2"/>
    <p:sldLayoutId id="2147489625" r:id="rId3"/>
    <p:sldLayoutId id="2147489626" r:id="rId4"/>
    <p:sldLayoutId id="2147489627" r:id="rId5"/>
    <p:sldLayoutId id="2147489628" r:id="rId6"/>
    <p:sldLayoutId id="2147489629" r:id="rId7"/>
    <p:sldLayoutId id="2147489630" r:id="rId8"/>
    <p:sldLayoutId id="2147489631" r:id="rId9"/>
    <p:sldLayoutId id="2147489632" r:id="rId10"/>
    <p:sldLayoutId id="2147489633" r:id="rId11"/>
    <p:sldLayoutId id="2147489953" r:id="rId12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2023-11-04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2715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0429" r:id="rId1"/>
    <p:sldLayoutId id="2147490430" r:id="rId2"/>
    <p:sldLayoutId id="2147490431" r:id="rId3"/>
    <p:sldLayoutId id="2147490432" r:id="rId4"/>
    <p:sldLayoutId id="2147490433" r:id="rId5"/>
    <p:sldLayoutId id="2147490434" r:id="rId6"/>
    <p:sldLayoutId id="2147490435" r:id="rId7"/>
    <p:sldLayoutId id="2147490436" r:id="rId8"/>
    <p:sldLayoutId id="2147490437" r:id="rId9"/>
    <p:sldLayoutId id="2147490438" r:id="rId10"/>
    <p:sldLayoutId id="2147490439" r:id="rId11"/>
    <p:sldLayoutId id="2147490440" r:id="rId12"/>
    <p:sldLayoutId id="2147490441" r:id="rId13"/>
    <p:sldLayoutId id="2147490442" r:id="rId14"/>
    <p:sldLayoutId id="2147490443" r:id="rId15"/>
    <p:sldLayoutId id="2147490444" r:id="rId16"/>
    <p:sldLayoutId id="2147490445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/>
              <a:t>2023-11-04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804793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0522" r:id="rId1"/>
    <p:sldLayoutId id="2147490523" r:id="rId2"/>
    <p:sldLayoutId id="2147490524" r:id="rId3"/>
    <p:sldLayoutId id="2147490525" r:id="rId4"/>
    <p:sldLayoutId id="2147490526" r:id="rId5"/>
    <p:sldLayoutId id="2147490527" r:id="rId6"/>
    <p:sldLayoutId id="2147490528" r:id="rId7"/>
    <p:sldLayoutId id="2147490529" r:id="rId8"/>
    <p:sldLayoutId id="2147490530" r:id="rId9"/>
    <p:sldLayoutId id="2147490531" r:id="rId10"/>
    <p:sldLayoutId id="2147490532" r:id="rId11"/>
    <p:sldLayoutId id="2147490533" r:id="rId12"/>
    <p:sldLayoutId id="2147490534" r:id="rId13"/>
    <p:sldLayoutId id="2147490535" r:id="rId14"/>
    <p:sldLayoutId id="2147490536" r:id="rId15"/>
    <p:sldLayoutId id="2147490537" r:id="rId16"/>
    <p:sldLayoutId id="2147490538" r:id="rId17"/>
    <p:sldLayoutId id="2147490539" r:id="rId18"/>
  </p:sldLayoutIdLst>
  <p:txStyles>
    <p:titleStyle>
      <a:lvl1pPr algn="l" defTabSz="457200" rtl="0" eaLnBrk="1" latinLnBrk="1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2023-11-04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3663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0595" r:id="rId1"/>
    <p:sldLayoutId id="2147490596" r:id="rId2"/>
    <p:sldLayoutId id="2147490597" r:id="rId3"/>
    <p:sldLayoutId id="2147490598" r:id="rId4"/>
    <p:sldLayoutId id="2147490599" r:id="rId5"/>
    <p:sldLayoutId id="2147490600" r:id="rId6"/>
    <p:sldLayoutId id="2147490601" r:id="rId7"/>
    <p:sldLayoutId id="2147490602" r:id="rId8"/>
    <p:sldLayoutId id="2147490603" r:id="rId9"/>
    <p:sldLayoutId id="2147490604" r:id="rId10"/>
    <p:sldLayoutId id="2147490605" r:id="rId11"/>
    <p:sldLayoutId id="2147490606" r:id="rId12"/>
    <p:sldLayoutId id="2147490607" r:id="rId13"/>
    <p:sldLayoutId id="2147490608" r:id="rId14"/>
    <p:sldLayoutId id="2147490609" r:id="rId15"/>
    <p:sldLayoutId id="2147490610" r:id="rId16"/>
    <p:sldLayoutId id="2147490611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7.xml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0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0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4392" y="330233"/>
            <a:ext cx="11701327" cy="6109365"/>
          </a:xfrm>
          <a:prstGeom prst="flowChartProcess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  <a:effectLst>
            <a:outerShdw blurRad="482600" dist="50800" dir="6660000" algn="ctr" rotWithShape="0">
              <a:srgbClr val="000000"/>
            </a:outerShdw>
          </a:effectLst>
          <a:scene3d>
            <a:camera prst="perspectiveFront"/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perspective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endParaRPr lang="en-US" altLang="ko-KR" sz="4800" b="1" dirty="0" smtClean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r>
              <a:rPr lang="ko-KR" altLang="en-US" sz="13800" b="1" dirty="0" smtClean="0">
                <a:ln w="15875" cap="rnd" cmpd="dbl">
                  <a:solidFill>
                    <a:schemeClr val="tx1"/>
                  </a:solidFill>
                  <a:prstDash val="solid"/>
                  <a:bevel/>
                </a:ln>
                <a:gradFill>
                  <a:gsLst>
                    <a:gs pos="91000">
                      <a:schemeClr val="tx1"/>
                    </a:gs>
                    <a:gs pos="100000">
                      <a:srgbClr val="99DAF3"/>
                    </a:gs>
                    <a:gs pos="45000">
                      <a:srgbClr val="FF330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추수 감사절</a:t>
            </a:r>
            <a:endParaRPr lang="en-US" altLang="ko-KR" sz="13800" b="1" dirty="0" smtClean="0">
              <a:ln w="15875" cap="rnd" cmpd="dbl">
                <a:solidFill>
                  <a:schemeClr val="tx1"/>
                </a:solidFill>
                <a:prstDash val="solid"/>
                <a:bevel/>
              </a:ln>
              <a:gradFill>
                <a:gsLst>
                  <a:gs pos="91000">
                    <a:schemeClr val="tx1"/>
                  </a:gs>
                  <a:gs pos="100000">
                    <a:srgbClr val="99DAF3"/>
                  </a:gs>
                  <a:gs pos="45000">
                    <a:srgbClr val="FF3300"/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r>
              <a:rPr lang="ko-KR" altLang="en-US" sz="11500" b="1" dirty="0" err="1" smtClean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유치부</a:t>
            </a:r>
            <a:r>
              <a:rPr lang="ko-KR" altLang="en-US" sz="11500" b="1" dirty="0" smtClean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주일예배</a:t>
            </a:r>
            <a:endParaRPr lang="en-US" altLang="ko-KR" sz="2400" b="1" dirty="0" smtClean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endParaRPr lang="en-US" altLang="ko-KR" sz="2800" b="1" dirty="0" smtClean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r>
              <a:rPr lang="en-US" altLang="ko-KR" sz="3600" b="1" dirty="0" smtClean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2023</a:t>
            </a:r>
            <a:r>
              <a:rPr lang="en-US" altLang="ko-KR" sz="3600" b="1" dirty="0" smtClean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. </a:t>
            </a:r>
            <a:r>
              <a:rPr lang="en-US" altLang="ko-KR" sz="3600" b="1" dirty="0" smtClean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11. 5</a:t>
            </a:r>
            <a:r>
              <a:rPr lang="ko-KR" altLang="en-US" sz="3600" b="1" dirty="0" smtClean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endParaRPr lang="en-US" altLang="ko-KR" sz="3600" b="1" dirty="0" smtClean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endParaRPr lang="en-US" altLang="ko-KR" sz="28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1D4"/>
              </a:clrFrom>
              <a:clrTo>
                <a:srgbClr val="FFF1D4">
                  <a:alpha val="0"/>
                </a:srgbClr>
              </a:clrTo>
            </a:clrChange>
          </a:blip>
          <a:srcRect l="-1" t="43408" r="-6486"/>
          <a:stretch/>
        </p:blipFill>
        <p:spPr>
          <a:xfrm>
            <a:off x="6267450" y="4647050"/>
            <a:ext cx="5924550" cy="233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3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47625" y="1318264"/>
            <a:ext cx="8801100" cy="490647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1257300" lvl="3" indent="0">
              <a:buClr>
                <a:srgbClr val="38540A"/>
              </a:buClr>
              <a:buNone/>
            </a:pPr>
            <a:r>
              <a:rPr lang="ko-KR" altLang="en-US" sz="66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나에게 일어난 </a:t>
            </a:r>
            <a:endParaRPr lang="en-US" altLang="ko-KR" sz="6600" dirty="0" smtClean="0">
              <a:solidFill>
                <a:schemeClr val="bg1">
                  <a:lumMod val="65000"/>
                  <a:lumOff val="35000"/>
                </a:schemeClr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1257300" lvl="3" indent="0">
              <a:buClr>
                <a:srgbClr val="38540A"/>
              </a:buClr>
              <a:buNone/>
            </a:pPr>
            <a:r>
              <a:rPr lang="ko-KR" altLang="en-US" sz="66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모든 일들을</a:t>
            </a:r>
            <a:endParaRPr lang="en-US" altLang="ko-KR" sz="6600" dirty="0" smtClean="0">
              <a:solidFill>
                <a:schemeClr val="bg1">
                  <a:lumMod val="65000"/>
                  <a:lumOff val="35000"/>
                </a:schemeClr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1257300" lvl="3" indent="0">
              <a:buClr>
                <a:srgbClr val="38540A"/>
              </a:buClr>
              <a:buNone/>
            </a:pPr>
            <a:r>
              <a:rPr lang="ko-KR" altLang="en-US" sz="6600" dirty="0" smtClean="0">
                <a:solidFill>
                  <a:srgbClr val="0066FF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날 빚어가시는 </a:t>
            </a:r>
            <a:endParaRPr lang="en-US" altLang="ko-KR" sz="6600" dirty="0" smtClean="0">
              <a:solidFill>
                <a:srgbClr val="0066FF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1257300" lvl="3" indent="0">
              <a:buClr>
                <a:srgbClr val="38540A"/>
              </a:buClr>
              <a:buNone/>
            </a:pPr>
            <a:r>
              <a:rPr lang="ko-KR" altLang="en-US" sz="6600" dirty="0" smtClean="0">
                <a:solidFill>
                  <a:srgbClr val="0066FF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도구로 삼으시네</a:t>
            </a:r>
            <a:endParaRPr lang="en-US" altLang="ko-KR" sz="6600" dirty="0" smtClean="0">
              <a:solidFill>
                <a:srgbClr val="0066FF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799" y="1318264"/>
            <a:ext cx="3505201" cy="49064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3596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250092"/>
            <a:ext cx="8839200" cy="490647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srgbClr val="FF51CC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그 사랑의 손길 </a:t>
            </a: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바라보며</a:t>
            </a:r>
            <a:endParaRPr lang="en-US" altLang="ko-KR" sz="6600" dirty="0" smtClean="0">
              <a:solidFill>
                <a:prstClr val="black">
                  <a:lumMod val="65000"/>
                  <a:lumOff val="35000"/>
                </a:prstClr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어떤 어려움도 </a:t>
            </a:r>
            <a:endParaRPr lang="en-US" altLang="ko-KR" sz="6600" dirty="0" smtClean="0">
              <a:solidFill>
                <a:prstClr val="black">
                  <a:lumMod val="65000"/>
                  <a:lumOff val="35000"/>
                </a:prstClr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srgbClr val="FF51CC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감사로 올려드립니다</a:t>
            </a:r>
            <a:r>
              <a:rPr lang="en-US" altLang="ko-KR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.</a:t>
            </a:r>
            <a:endParaRPr lang="en-US" altLang="ko-KR" sz="6600" dirty="0" smtClean="0">
              <a:solidFill>
                <a:prstClr val="black">
                  <a:lumMod val="65000"/>
                  <a:lumOff val="35000"/>
                </a:prstClr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9200" y="1250091"/>
            <a:ext cx="3476626" cy="49064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8543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250092"/>
            <a:ext cx="8839200" cy="490647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srgbClr val="FF51CC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그 사랑의 손길 </a:t>
            </a: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바라보며</a:t>
            </a:r>
            <a:endParaRPr lang="en-US" altLang="ko-KR" sz="6600" dirty="0" smtClean="0">
              <a:solidFill>
                <a:prstClr val="black">
                  <a:lumMod val="65000"/>
                  <a:lumOff val="35000"/>
                </a:prstClr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어떤 어려움도 </a:t>
            </a:r>
            <a:endParaRPr lang="en-US" altLang="ko-KR" sz="6600" dirty="0" smtClean="0">
              <a:solidFill>
                <a:prstClr val="black">
                  <a:lumMod val="65000"/>
                  <a:lumOff val="35000"/>
                </a:prstClr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srgbClr val="FF51CC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감사로 올려드립니다</a:t>
            </a:r>
            <a:r>
              <a:rPr lang="en-US" altLang="ko-KR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.</a:t>
            </a:r>
            <a:endParaRPr lang="en-US" altLang="ko-KR" sz="6600" dirty="0" smtClean="0">
              <a:solidFill>
                <a:prstClr val="black">
                  <a:lumMod val="65000"/>
                  <a:lumOff val="35000"/>
                </a:prstClr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9200" y="1250091"/>
            <a:ext cx="3476626" cy="49064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448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484607" y="163662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210 러블리베이비 R" panose="02020603020101020101" pitchFamily="18" charset="-127"/>
                <a:ea typeface="210 러블리베이비 R" panose="02020603020101020101" pitchFamily="18" charset="-127"/>
                <a:cs typeface="+mj-cs"/>
              </a:rPr>
              <a:t>하나님 우리 같이</a:t>
            </a:r>
            <a:endParaRPr kumimoji="0" lang="ko-KR" alt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210 러블리베이비 R" panose="02020603020101020101" pitchFamily="18" charset="-127"/>
              <a:ea typeface="210 러블리베이비 R" panose="02020603020101020101" pitchFamily="18" charset="-127"/>
              <a:cs typeface="+mj-cs"/>
            </a:endParaRPr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1" y="1210544"/>
            <a:ext cx="12192000" cy="517680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None/>
              <a:defRPr/>
            </a:pPr>
            <a:r>
              <a:rPr lang="ko-KR" altLang="en-US" sz="6600" dirty="0" smtClean="0"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우리 </a:t>
            </a:r>
            <a:r>
              <a:rPr lang="ko-KR" altLang="en-US" sz="6600" dirty="0"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같이 놀아요</a:t>
            </a:r>
          </a:p>
          <a:p>
            <a:pPr marL="400050" lvl="1" indent="0" algn="ctr">
              <a:buClr>
                <a:srgbClr val="38540A"/>
              </a:buClr>
              <a:buNone/>
              <a:defRPr/>
            </a:pPr>
            <a:r>
              <a:rPr lang="ko-KR" altLang="en-US" sz="6600" dirty="0" smtClean="0"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우리 </a:t>
            </a:r>
            <a:r>
              <a:rPr lang="ko-KR" altLang="en-US" sz="6600" dirty="0"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같이 웃어요</a:t>
            </a:r>
          </a:p>
          <a:p>
            <a:pPr marL="400050" lvl="1" indent="0" algn="ctr">
              <a:buClr>
                <a:srgbClr val="38540A"/>
              </a:buClr>
              <a:buNone/>
              <a:defRPr/>
            </a:pPr>
            <a:r>
              <a:rPr lang="ko-KR" altLang="en-US" sz="6600" dirty="0" smtClean="0"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   우리 </a:t>
            </a:r>
            <a:r>
              <a:rPr lang="ko-KR" altLang="en-US" sz="6600" dirty="0"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같이 얘기해요</a:t>
            </a:r>
          </a:p>
          <a:p>
            <a:pPr marL="400050" lvl="1" indent="0" algn="ctr">
              <a:buClr>
                <a:srgbClr val="38540A"/>
              </a:buClr>
              <a:buNone/>
              <a:defRPr/>
            </a:pPr>
            <a:r>
              <a:rPr lang="ko-KR" altLang="en-US" sz="6600" dirty="0" smtClean="0"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   </a:t>
            </a:r>
            <a:r>
              <a:rPr lang="ko-KR" altLang="en-US" sz="6600" dirty="0" smtClean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우리 </a:t>
            </a:r>
            <a:r>
              <a:rPr lang="ko-KR" altLang="en-US" sz="6600" dirty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같이 사랑해요</a:t>
            </a:r>
            <a:endParaRPr kumimoji="0" lang="ko-KR" altLang="en-US" sz="6600" b="0" i="0" u="none" strike="noStrike" kern="1200" cap="none" spc="0" normalizeH="0" baseline="0" noProof="0" dirty="0">
              <a:ln>
                <a:noFill/>
              </a:ln>
              <a:solidFill>
                <a:srgbClr val="FF51CC"/>
              </a:solidFill>
              <a:effectLst/>
              <a:uLnTx/>
              <a:uFillTx/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xmlns="" id="{31AAC02A-0237-855D-A628-F612E253E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12" y="2426169"/>
            <a:ext cx="2757325" cy="286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3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484607" y="163662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210 러블리베이비 R" panose="02020603020101020101" pitchFamily="18" charset="-127"/>
                <a:ea typeface="210 러블리베이비 R" panose="02020603020101020101" pitchFamily="18" charset="-127"/>
                <a:cs typeface="+mj-cs"/>
              </a:rPr>
              <a:t>하나님 우리 같이</a:t>
            </a:r>
            <a:endParaRPr kumimoji="0" lang="ko-KR" alt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210 러블리베이비 R" panose="02020603020101020101" pitchFamily="18" charset="-127"/>
              <a:ea typeface="210 러블리베이비 R" panose="02020603020101020101" pitchFamily="18" charset="-127"/>
              <a:cs typeface="+mj-cs"/>
            </a:endParaRPr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1" y="1210544"/>
            <a:ext cx="12192000" cy="517680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600" dirty="0" smtClean="0"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           </a:t>
            </a:r>
            <a:r>
              <a:rPr lang="ko-KR" altLang="en-US" sz="6600" dirty="0" smtClean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하나님과 </a:t>
            </a:r>
            <a:r>
              <a:rPr lang="ko-KR" altLang="en-US" sz="6600" dirty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나랑 같이 같이</a:t>
            </a:r>
          </a:p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600" dirty="0" smtClean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           하나님과 </a:t>
            </a:r>
            <a:r>
              <a:rPr lang="ko-KR" altLang="en-US" sz="6600" dirty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나랑 우리 </a:t>
            </a:r>
            <a:r>
              <a:rPr lang="ko-KR" altLang="en-US" sz="6600" dirty="0" smtClean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되어       </a:t>
            </a:r>
            <a:r>
              <a:rPr lang="en-US" altLang="ko-KR" sz="6600" dirty="0" smtClean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      </a:t>
            </a:r>
          </a:p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600" dirty="0" smtClean="0"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           놀아요 </a:t>
            </a:r>
            <a:r>
              <a:rPr lang="ko-KR" altLang="en-US" sz="6600" dirty="0"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웃어요</a:t>
            </a:r>
          </a:p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600" dirty="0" smtClean="0"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           얘기해요 </a:t>
            </a:r>
            <a:r>
              <a:rPr lang="ko-KR" altLang="en-US" sz="6600" dirty="0"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사랑해요</a:t>
            </a:r>
            <a:endParaRPr kumimoji="0" lang="ko-KR" altLang="en-US" sz="66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210 러블리베이비 R" panose="02020603020101020101" pitchFamily="18" charset="-127"/>
              <a:ea typeface="210 러블리베이비 R" panose="02020603020101020101" pitchFamily="18" charset="-127"/>
              <a:cs typeface="+mj-cs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xmlns="" id="{31AAC02A-0237-855D-A628-F612E253E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2450"/>
            <a:ext cx="2757325" cy="286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87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96818"/>
            <a:ext cx="12192000" cy="52577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1555293" y="2016702"/>
            <a:ext cx="8543364" cy="2451735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3800" b="1" dirty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예배</a:t>
            </a:r>
            <a:endParaRPr lang="en-US" altLang="ko-KR" sz="138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7120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2023 _0029_레이어 16.jpg" descr="2023 _0029_레이어 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88252857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2023 _0028_레이어 17.jpg" descr="2023 _0028_레이어 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08342449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2023 _0027_레이어 18.jpg" descr="2023 _0027_레이어 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2774218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1524000" y="1224808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3017658" y="2316327"/>
            <a:ext cx="6691117" cy="2840871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믿사오며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믿사오니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188950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11997"/>
            <a:ext cx="12192000" cy="5321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193074" y="2371310"/>
            <a:ext cx="9385558" cy="2060138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1500" b="1" dirty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찬양</a:t>
            </a:r>
            <a:endParaRPr lang="en-US" altLang="ko-KR" sz="115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3861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1398494" y="857254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2402541" y="1559859"/>
            <a:ext cx="7386917" cy="3890682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Autofit/>
          </a:bodyPr>
          <a:lstStyle/>
          <a:p>
            <a:pPr algn="ctr" defTabSz="685486">
              <a:defRPr/>
            </a:pP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 빌라도에게 고난을 받으사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9041874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1524000" y="1039641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rgbClr val="9E5E9B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rgbClr val="9E5E9B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3017658" y="2008564"/>
            <a:ext cx="6156684" cy="2840871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오르사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15847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1524000" y="1039641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2599764" y="2178423"/>
            <a:ext cx="7085567" cy="3158069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Autofit/>
          </a:bodyPr>
          <a:lstStyle/>
          <a:p>
            <a:pPr algn="ctr" defTabSz="685486">
              <a:defRPr/>
            </a:pP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믿사오며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628794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2023 _0039_레이어 6.jpg" descr="2023 _0039_레이어 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35883491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2023 _0038_레이어 7.jpg" descr="2023 _0038_레이어 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62310529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2023 _0037_레이어 8.jpg" descr="2023 _0037_레이어 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302772750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2023 _0036_레이어 9.jpg" descr="2023 _0036_레이어 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430958571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2023 _0035_레이어 10.jpg" descr="2023 _0035_레이어 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9791056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319" y="2534316"/>
            <a:ext cx="6042520" cy="39919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429625" y="597388"/>
            <a:ext cx="49987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대표기도</a:t>
            </a:r>
            <a:endParaRPr lang="ko-KR" altLang="en-US" sz="6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143754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-9590" y="0"/>
            <a:ext cx="12335436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989480" y="140073"/>
            <a:ext cx="59978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800" dirty="0">
                <a:solidFill>
                  <a:srgbClr val="FFFF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말씀속으로</a:t>
            </a:r>
            <a:r>
              <a:rPr lang="ko-KR" altLang="en-US" sz="8800" dirty="0">
                <a:solidFill>
                  <a:srgbClr val="FFFF85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endParaRPr lang="en-US" altLang="ko-KR" sz="6000" dirty="0">
              <a:solidFill>
                <a:srgbClr val="FFFF85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8" name="내용 개체 틀 2"/>
          <p:cNvSpPr txBox="1">
            <a:spLocks/>
          </p:cNvSpPr>
          <p:nvPr/>
        </p:nvSpPr>
        <p:spPr>
          <a:xfrm>
            <a:off x="41878" y="1536770"/>
            <a:ext cx="12120282" cy="490647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>
                <a:solidFill>
                  <a:srgbClr val="FF0000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좋아 좋아 좋아 좋아 </a:t>
            </a:r>
            <a:r>
              <a:rPr lang="ko-KR" altLang="en-US" sz="6000" dirty="0">
                <a:solidFill>
                  <a:srgbClr val="0000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하나님 말씀</a:t>
            </a:r>
            <a:endParaRPr lang="en-US" altLang="ko-KR" sz="6000" dirty="0">
              <a:solidFill>
                <a:srgbClr val="0000CC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신나 신나 신나 신나 말씀 듣는 것</a:t>
            </a:r>
            <a:endParaRPr lang="en-US" altLang="ko-KR" sz="6000" dirty="0">
              <a:solidFill>
                <a:schemeClr val="bg1">
                  <a:lumMod val="65000"/>
                  <a:lumOff val="35000"/>
                </a:schemeClr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>
                <a:solidFill>
                  <a:srgbClr val="0000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하나님 말씀 들려주세요</a:t>
            </a:r>
            <a:endParaRPr lang="en-US" altLang="ko-KR" sz="6000" dirty="0">
              <a:solidFill>
                <a:srgbClr val="0000CC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>
                <a:solidFill>
                  <a:srgbClr val="FF51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말씀 속으로 </a:t>
            </a:r>
            <a:r>
              <a:rPr lang="ko-KR" altLang="en-US" sz="60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슝</a:t>
            </a:r>
            <a:r>
              <a:rPr lang="en-US" altLang="ko-KR" sz="60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~! </a:t>
            </a:r>
            <a:r>
              <a:rPr lang="ko-KR" altLang="en-US" sz="6000" dirty="0">
                <a:solidFill>
                  <a:srgbClr val="FF51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말씀 속으로 </a:t>
            </a:r>
            <a:r>
              <a:rPr lang="ko-KR" altLang="en-US" sz="6000" dirty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슝</a:t>
            </a:r>
            <a:r>
              <a:rPr lang="en-US" altLang="ko-KR" sz="6000" dirty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~~!</a:t>
            </a:r>
          </a:p>
        </p:txBody>
      </p:sp>
      <p:sp>
        <p:nvSpPr>
          <p:cNvPr id="9" name="하트 8"/>
          <p:cNvSpPr/>
          <p:nvPr/>
        </p:nvSpPr>
        <p:spPr>
          <a:xfrm>
            <a:off x="8535781" y="603244"/>
            <a:ext cx="1359321" cy="1277168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하트 9"/>
          <p:cNvSpPr/>
          <p:nvPr/>
        </p:nvSpPr>
        <p:spPr>
          <a:xfrm>
            <a:off x="2146133" y="516832"/>
            <a:ext cx="1359321" cy="1277168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36311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내용 개체 틀 2"/>
          <p:cNvSpPr txBox="1">
            <a:spLocks/>
          </p:cNvSpPr>
          <p:nvPr/>
        </p:nvSpPr>
        <p:spPr>
          <a:xfrm>
            <a:off x="-2" y="1110752"/>
            <a:ext cx="12236824" cy="490647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endParaRPr lang="ko-KR" altLang="en-US" sz="5400" dirty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6458" y="1399422"/>
            <a:ext cx="11271453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400" dirty="0">
                <a:ln w="0"/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하나님 사랑하는 내 마음 가득 담아</a:t>
            </a:r>
          </a:p>
          <a:p>
            <a:r>
              <a:rPr lang="ko-KR" altLang="en-US" sz="5400" dirty="0">
                <a:ln w="0"/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이 시간 이 시간 찬양해요</a:t>
            </a:r>
          </a:p>
          <a:p>
            <a:endParaRPr lang="en-US" altLang="ko-KR" sz="2400" dirty="0">
              <a:ln w="0"/>
              <a:solidFill>
                <a:prstClr val="black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r>
              <a:rPr lang="ko-KR" altLang="en-US" sz="5400" dirty="0">
                <a:ln w="0"/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나를 잘 아시는 하나님 나를 사랑하는 하나님</a:t>
            </a:r>
          </a:p>
          <a:p>
            <a:r>
              <a:rPr lang="ko-KR" altLang="en-US" sz="5400" dirty="0">
                <a:ln w="0"/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나의 생각 나의 고백 모두 드리니</a:t>
            </a:r>
          </a:p>
          <a:p>
            <a:r>
              <a:rPr lang="ko-KR" altLang="en-US" sz="5400" dirty="0">
                <a:ln w="0"/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나의 찬양을 받아주세요</a:t>
            </a:r>
            <a:endParaRPr lang="en-US" altLang="ko-KR" sz="5400" dirty="0">
              <a:ln w="0"/>
              <a:solidFill>
                <a:prstClr val="black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" y="-55090"/>
            <a:ext cx="12192000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7200" dirty="0">
                <a:ln>
                  <a:solidFill>
                    <a:srgbClr val="5B9BD5">
                      <a:lumMod val="20000"/>
                      <a:lumOff val="80000"/>
                    </a:srgbClr>
                  </a:solidFill>
                </a:ln>
                <a:solidFill>
                  <a:prstClr val="black"/>
                </a:solidFill>
                <a:effectLst>
                  <a:glow rad="101600">
                    <a:srgbClr val="70AD47">
                      <a:lumMod val="20000"/>
                      <a:lumOff val="80000"/>
                      <a:alpha val="60000"/>
                    </a:srgbClr>
                  </a:glo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   </a:t>
            </a:r>
          </a:p>
        </p:txBody>
      </p:sp>
      <p:sp>
        <p:nvSpPr>
          <p:cNvPr id="12" name="제목 1"/>
          <p:cNvSpPr txBox="1">
            <a:spLocks/>
          </p:cNvSpPr>
          <p:nvPr/>
        </p:nvSpPr>
        <p:spPr>
          <a:xfrm>
            <a:off x="672268" y="199093"/>
            <a:ext cx="7680960" cy="1168502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dirty="0" err="1" smtClean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내마음</a:t>
            </a:r>
            <a:r>
              <a:rPr lang="ko-KR" altLang="en-US" sz="5400" dirty="0" smtClean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드려요</a:t>
            </a:r>
            <a:endParaRPr lang="ko-KR" altLang="en-US" sz="5400" dirty="0">
              <a:solidFill>
                <a:prstClr val="black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9858" y="4320162"/>
            <a:ext cx="2840884" cy="225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62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11997"/>
            <a:ext cx="12192000" cy="5321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193074" y="2371310"/>
            <a:ext cx="9385558" cy="2060138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1500" b="1" dirty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말씀</a:t>
            </a:r>
            <a:endParaRPr lang="en-US" altLang="ko-KR" sz="115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5433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780391" y="2791228"/>
            <a:ext cx="83084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6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헌금 시간</a:t>
            </a:r>
            <a:endParaRPr lang="en-US" altLang="ko-KR" sz="6600" dirty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7" name="하트 6"/>
          <p:cNvSpPr/>
          <p:nvPr/>
        </p:nvSpPr>
        <p:spPr>
          <a:xfrm>
            <a:off x="8856858" y="3429000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하트 4"/>
          <p:cNvSpPr/>
          <p:nvPr/>
        </p:nvSpPr>
        <p:spPr>
          <a:xfrm>
            <a:off x="2629461" y="3520988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720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rcRect l="5863" t="9187" r="13282" b="11688"/>
          <a:stretch/>
        </p:blipFill>
        <p:spPr>
          <a:xfrm>
            <a:off x="8005970" y="3300549"/>
            <a:ext cx="1764131" cy="22503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하트 9"/>
          <p:cNvSpPr/>
          <p:nvPr/>
        </p:nvSpPr>
        <p:spPr>
          <a:xfrm>
            <a:off x="8735736" y="3573303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하트 10"/>
          <p:cNvSpPr/>
          <p:nvPr/>
        </p:nvSpPr>
        <p:spPr>
          <a:xfrm>
            <a:off x="9369347" y="3306164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하트 11"/>
          <p:cNvSpPr/>
          <p:nvPr/>
        </p:nvSpPr>
        <p:spPr>
          <a:xfrm>
            <a:off x="8991005" y="2979555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183087" y="2734491"/>
            <a:ext cx="1088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24693" y="958094"/>
            <a:ext cx="564261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동전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 동전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둘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칠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일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동안 모아서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하나님께 드려요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기쁨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으로 드려요</a:t>
            </a:r>
          </a:p>
        </p:txBody>
      </p:sp>
    </p:spTree>
    <p:extLst>
      <p:ext uri="{BB962C8B-B14F-4D97-AF65-F5344CB8AC3E}">
        <p14:creationId xmlns:p14="http://schemas.microsoft.com/office/powerpoint/2010/main" val="36841611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6183087" y="2734491"/>
            <a:ext cx="1088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9270" y="478364"/>
            <a:ext cx="582276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먹고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싶고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갖고 싶은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욕심도 있지만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예쁜 마음 정성모아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하나님께 드려요</a:t>
            </a: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2"/>
          <a:srcRect l="5863" t="9187" r="13282" b="11688"/>
          <a:stretch/>
        </p:blipFill>
        <p:spPr>
          <a:xfrm>
            <a:off x="8112039" y="3103823"/>
            <a:ext cx="1788626" cy="22816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6" name="하트 15"/>
          <p:cNvSpPr/>
          <p:nvPr/>
        </p:nvSpPr>
        <p:spPr>
          <a:xfrm>
            <a:off x="8786960" y="3364790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하트 16"/>
          <p:cNvSpPr/>
          <p:nvPr/>
        </p:nvSpPr>
        <p:spPr>
          <a:xfrm>
            <a:off x="9756868" y="2482642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하트 17"/>
          <p:cNvSpPr/>
          <p:nvPr/>
        </p:nvSpPr>
        <p:spPr>
          <a:xfrm>
            <a:off x="9186948" y="2932614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832052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2730" y="2525353"/>
            <a:ext cx="5112834" cy="3377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445171" y="713930"/>
            <a:ext cx="4998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헌금 기도</a:t>
            </a:r>
          </a:p>
        </p:txBody>
      </p:sp>
    </p:spTree>
    <p:extLst>
      <p:ext uri="{BB962C8B-B14F-4D97-AF65-F5344CB8AC3E}">
        <p14:creationId xmlns:p14="http://schemas.microsoft.com/office/powerpoint/2010/main" val="26424761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790678" y="2668119"/>
            <a:ext cx="4998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6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광고 </a:t>
            </a:r>
            <a:endParaRPr lang="en-US" altLang="ko-KR" sz="6600" dirty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5" name="하트 4"/>
          <p:cNvSpPr/>
          <p:nvPr/>
        </p:nvSpPr>
        <p:spPr>
          <a:xfrm>
            <a:off x="8534129" y="3374573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하트 6"/>
          <p:cNvSpPr/>
          <p:nvPr/>
        </p:nvSpPr>
        <p:spPr>
          <a:xfrm>
            <a:off x="3661683" y="3374573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256494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2312071" y="1853304"/>
            <a:ext cx="7776864" cy="264629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Autofit/>
          </a:bodyPr>
          <a:lstStyle/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받으시오며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임하시오며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1524000" y="707246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903663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7952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2113545" y="1611320"/>
            <a:ext cx="8192827" cy="3348138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76F9C21-F397-433B-B97D-C0924DBA8F65}"/>
              </a:ext>
            </a:extLst>
          </p:cNvPr>
          <p:cNvSpPr txBox="1"/>
          <p:nvPr/>
        </p:nvSpPr>
        <p:spPr>
          <a:xfrm>
            <a:off x="1524000" y="793584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324832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2207568" y="1649431"/>
            <a:ext cx="7776864" cy="3559138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마시옵고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구하시옵소서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571">
              <a:defRPr/>
            </a:pP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25E456F-D83A-46BE-ABB6-CCC35D9A038B}"/>
              </a:ext>
            </a:extLst>
          </p:cNvPr>
          <p:cNvSpPr txBox="1"/>
          <p:nvPr/>
        </p:nvSpPr>
        <p:spPr>
          <a:xfrm>
            <a:off x="1584960" y="824697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326246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58270" y="62753"/>
            <a:ext cx="12075459" cy="6795247"/>
          </a:xfrm>
          <a:prstGeom prst="roundRect">
            <a:avLst>
              <a:gd name="adj" fmla="val 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596639" y="3909441"/>
            <a:ext cx="49987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감사합니다</a:t>
            </a:r>
            <a:r>
              <a:rPr lang="en-US" altLang="ko-KR" sz="66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.</a:t>
            </a:r>
          </a:p>
          <a:p>
            <a:pPr algn="ctr"/>
            <a:endParaRPr lang="ko-KR" altLang="en-US" sz="6600" dirty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2" name="하트 1"/>
          <p:cNvSpPr/>
          <p:nvPr/>
        </p:nvSpPr>
        <p:spPr>
          <a:xfrm>
            <a:off x="4801455" y="1099335"/>
            <a:ext cx="2589088" cy="2504879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ysClr val="windowText" lastClr="000000"/>
              </a:solidFill>
              <a:effectLst>
                <a:outerShdw blurRad="50800" dist="50800" dir="11280000" algn="ctr" rotWithShape="0">
                  <a:srgbClr val="000000">
                    <a:alpha val="67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155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내용 개체 틀 2"/>
          <p:cNvSpPr txBox="1">
            <a:spLocks/>
          </p:cNvSpPr>
          <p:nvPr/>
        </p:nvSpPr>
        <p:spPr>
          <a:xfrm>
            <a:off x="-2" y="1110752"/>
            <a:ext cx="12236824" cy="490647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endParaRPr lang="ko-KR" altLang="en-US" sz="5400" dirty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6458" y="1399422"/>
            <a:ext cx="11271453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400" dirty="0">
                <a:ln w="0"/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예수님 사랑하는 내 마음 가득 담아</a:t>
            </a:r>
          </a:p>
          <a:p>
            <a:r>
              <a:rPr lang="ko-KR" altLang="en-US" sz="5400" dirty="0">
                <a:ln w="0"/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이 시간 이 시간 예배해요</a:t>
            </a:r>
          </a:p>
          <a:p>
            <a:endParaRPr lang="ko-KR" altLang="en-US" sz="2000" dirty="0">
              <a:ln w="0"/>
              <a:solidFill>
                <a:prstClr val="black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r>
              <a:rPr lang="ko-KR" altLang="en-US" sz="5400" dirty="0">
                <a:ln w="0"/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나를 잘 아시는 예수님 나를 사랑하는 예수님</a:t>
            </a:r>
          </a:p>
          <a:p>
            <a:r>
              <a:rPr lang="ko-KR" altLang="en-US" sz="5400" dirty="0">
                <a:ln w="0"/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나의 사랑 나의 마음 모두 드리니</a:t>
            </a:r>
          </a:p>
          <a:p>
            <a:r>
              <a:rPr lang="ko-KR" altLang="en-US" sz="5400" dirty="0">
                <a:ln w="0"/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나의 예배를 받아주세요</a:t>
            </a:r>
            <a:endParaRPr lang="en-US" altLang="ko-KR" sz="5400" dirty="0">
              <a:ln w="0"/>
              <a:solidFill>
                <a:prstClr val="black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" y="-55090"/>
            <a:ext cx="12192000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7200" dirty="0">
                <a:ln>
                  <a:solidFill>
                    <a:srgbClr val="5B9BD5">
                      <a:lumMod val="20000"/>
                      <a:lumOff val="80000"/>
                    </a:srgbClr>
                  </a:solidFill>
                </a:ln>
                <a:solidFill>
                  <a:prstClr val="black"/>
                </a:solidFill>
                <a:effectLst>
                  <a:glow rad="101600">
                    <a:srgbClr val="70AD47">
                      <a:lumMod val="20000"/>
                      <a:lumOff val="80000"/>
                      <a:alpha val="60000"/>
                    </a:srgbClr>
                  </a:glo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   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9858" y="4320162"/>
            <a:ext cx="2840884" cy="225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33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11997"/>
            <a:ext cx="12192000" cy="5321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93074" y="2371310"/>
            <a:ext cx="9385558" cy="2060138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1500" b="1" dirty="0">
                <a:ln w="15875" cap="rnd" cmpd="dbl">
                  <a:solidFill>
                    <a:srgbClr val="44546A">
                      <a:lumMod val="20000"/>
                      <a:lumOff val="80000"/>
                    </a:srgb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prstClr val="white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기도</a:t>
            </a:r>
            <a:endParaRPr lang="en-US" altLang="ko-KR" sz="11500" b="1" dirty="0">
              <a:ln w="15875" cap="rnd" cmpd="dbl">
                <a:solidFill>
                  <a:srgbClr val="44546A">
                    <a:lumMod val="20000"/>
                    <a:lumOff val="80000"/>
                  </a:srgb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prstClr val="white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6899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325445" y="95686"/>
            <a:ext cx="6868613" cy="1212116"/>
          </a:xfrm>
          <a:prstGeom prst="ribbon2">
            <a:avLst>
              <a:gd name="adj1" fmla="val 16667"/>
              <a:gd name="adj2" fmla="val 75000"/>
            </a:avLst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ko-KR" alt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말씀암송</a:t>
            </a:r>
            <a:endParaRPr lang="en-US" altLang="ko-KR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6300" y="1122521"/>
            <a:ext cx="10467975" cy="5278041"/>
          </a:xfrm>
          <a:prstGeom prst="flowChartAlternateProces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ko-KR" altLang="en-US" sz="6600" b="1" dirty="0" smtClean="0">
                <a:ln w="0"/>
                <a:solidFill>
                  <a:srgbClr val="0066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이때부터 </a:t>
            </a:r>
            <a:r>
              <a:rPr lang="ko-KR" altLang="en-US" sz="6600" b="1" dirty="0" smtClean="0">
                <a:ln w="0"/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예수께서</a:t>
            </a:r>
            <a:endParaRPr lang="en-US" altLang="ko-KR" sz="6600" b="1" dirty="0" smtClean="0">
              <a:ln w="0"/>
              <a:solidFill>
                <a:srgbClr val="FF51CC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r>
              <a:rPr lang="ko-KR" altLang="en-US" sz="6600" b="1" dirty="0" smtClean="0">
                <a:ln w="0"/>
                <a:solidFill>
                  <a:srgbClr val="0066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비로소 전파하여 이르시되</a:t>
            </a:r>
            <a:endParaRPr lang="en-US" altLang="ko-KR" sz="6600" b="1" dirty="0" smtClean="0">
              <a:ln w="0"/>
              <a:solidFill>
                <a:srgbClr val="0066FF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r>
              <a:rPr lang="ko-KR" altLang="en-US" sz="6600" dirty="0" smtClean="0">
                <a:ln w="0"/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회개하라 천국이 가까이</a:t>
            </a:r>
            <a:endParaRPr lang="en-US" altLang="ko-KR" sz="6600" dirty="0" smtClean="0">
              <a:ln w="0"/>
              <a:solidFill>
                <a:schemeClr val="bg1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r>
              <a:rPr lang="ko-KR" altLang="en-US" sz="6600" dirty="0" err="1" smtClean="0">
                <a:ln w="0"/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왔는니라</a:t>
            </a:r>
            <a:r>
              <a:rPr lang="ko-KR" altLang="en-US" sz="6600" dirty="0" smtClean="0">
                <a:ln w="0"/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하시더라</a:t>
            </a:r>
            <a:endParaRPr lang="en-US" altLang="ko-KR" sz="2800" dirty="0">
              <a:ln w="0"/>
              <a:solidFill>
                <a:schemeClr val="bg1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r>
              <a:rPr lang="en-US" altLang="ko-KR" sz="3600" b="1" dirty="0">
                <a:ln/>
                <a:solidFill>
                  <a:srgbClr val="C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- </a:t>
            </a:r>
            <a:r>
              <a:rPr lang="ko-KR" altLang="en-US" sz="3600" b="1" dirty="0" smtClean="0">
                <a:ln/>
                <a:solidFill>
                  <a:srgbClr val="C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마태복음 </a:t>
            </a:r>
            <a:r>
              <a:rPr lang="en-US" altLang="ko-KR" sz="3600" b="1" dirty="0" smtClean="0">
                <a:ln/>
                <a:solidFill>
                  <a:srgbClr val="C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4</a:t>
            </a:r>
            <a:r>
              <a:rPr lang="ko-KR" altLang="en-US" sz="3600" b="1" dirty="0" smtClean="0">
                <a:ln/>
                <a:solidFill>
                  <a:srgbClr val="C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장 </a:t>
            </a:r>
            <a:r>
              <a:rPr lang="en-US" altLang="ko-KR" sz="3600" b="1" dirty="0" smtClean="0">
                <a:ln/>
                <a:solidFill>
                  <a:srgbClr val="C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17</a:t>
            </a:r>
            <a:r>
              <a:rPr lang="ko-KR" altLang="en-US" sz="3600" b="1" dirty="0" smtClean="0">
                <a:ln/>
                <a:solidFill>
                  <a:srgbClr val="C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절 </a:t>
            </a:r>
            <a:r>
              <a:rPr lang="en-US" altLang="ko-KR" sz="3600" b="1" dirty="0" smtClean="0">
                <a:ln/>
                <a:solidFill>
                  <a:srgbClr val="C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-</a:t>
            </a:r>
            <a:endParaRPr lang="en-US" altLang="ko-KR" sz="3600" b="1" dirty="0">
              <a:ln/>
              <a:solidFill>
                <a:srgbClr val="C00000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2018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038225"/>
            <a:ext cx="12192000" cy="55348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1257300" lvl="3" indent="0">
              <a:buClr>
                <a:srgbClr val="38540A"/>
              </a:buClr>
              <a:buNone/>
            </a:pPr>
            <a:r>
              <a:rPr lang="ko-KR" altLang="en-US" sz="7200" dirty="0" smtClean="0">
                <a:solidFill>
                  <a:srgbClr val="FF51CC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하나님 감사해요</a:t>
            </a:r>
            <a:r>
              <a:rPr lang="en-US" altLang="ko-KR" sz="7200" dirty="0">
                <a:solidFill>
                  <a:srgbClr val="FF51CC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 </a:t>
            </a:r>
            <a:r>
              <a:rPr lang="ko-KR" altLang="en-US" sz="7200" dirty="0" smtClean="0">
                <a:solidFill>
                  <a:srgbClr val="FF51CC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주님의 사랑</a:t>
            </a:r>
            <a:endParaRPr lang="en-US" altLang="ko-KR" sz="7200" dirty="0" smtClean="0">
              <a:solidFill>
                <a:srgbClr val="FF51CC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1257300" lvl="3" indent="0">
              <a:buClr>
                <a:srgbClr val="38540A"/>
              </a:buClr>
              <a:buNone/>
            </a:pPr>
            <a:r>
              <a:rPr lang="ko-KR" altLang="en-US" sz="7200" dirty="0" smtClean="0">
                <a:solidFill>
                  <a:srgbClr val="0066FF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또 주님이 주신 모든 것을</a:t>
            </a:r>
            <a:endParaRPr lang="en-US" altLang="ko-KR" sz="7200" dirty="0" smtClean="0">
              <a:solidFill>
                <a:srgbClr val="0066FF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1257300" lvl="3" indent="0">
              <a:buClr>
                <a:srgbClr val="38540A"/>
              </a:buClr>
              <a:buNone/>
            </a:pPr>
            <a:r>
              <a:rPr lang="ko-KR" altLang="en-US" sz="7200" dirty="0" smtClean="0">
                <a:solidFill>
                  <a:srgbClr val="FF51CC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하나님 가르시고 또 입히시고</a:t>
            </a:r>
            <a:endParaRPr lang="en-US" altLang="ko-KR" sz="7200" dirty="0" smtClean="0">
              <a:solidFill>
                <a:srgbClr val="FF51CC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1257300" lvl="3" indent="0">
              <a:buClr>
                <a:srgbClr val="38540A"/>
              </a:buClr>
              <a:buNone/>
            </a:pPr>
            <a:r>
              <a:rPr lang="ko-KR" altLang="en-US" sz="7200" dirty="0" smtClean="0">
                <a:solidFill>
                  <a:srgbClr val="0066FF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돌보아 주신 것 감사해</a:t>
            </a:r>
            <a:endParaRPr lang="en-US" altLang="ko-KR" sz="7200" dirty="0" smtClean="0">
              <a:solidFill>
                <a:srgbClr val="0066FF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662743" y="113368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dirty="0" smtClean="0">
                <a:solidFill>
                  <a:prstClr val="black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주님께 감사해</a:t>
            </a:r>
            <a:endParaRPr lang="ko-KR" altLang="en-US" sz="5400" dirty="0">
              <a:solidFill>
                <a:prstClr val="black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E4E2"/>
              </a:clrFrom>
              <a:clrTo>
                <a:srgbClr val="FFE4E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57125" y="4524375"/>
            <a:ext cx="4820553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03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038225"/>
            <a:ext cx="12192000" cy="55348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7200" dirty="0" smtClean="0">
                <a:solidFill>
                  <a:schemeClr val="bg1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맑은 하늘도 울창한 숲도</a:t>
            </a:r>
            <a:endParaRPr lang="en-US" altLang="ko-KR" sz="7200" dirty="0" smtClean="0">
              <a:solidFill>
                <a:schemeClr val="bg1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7200" dirty="0" smtClean="0">
                <a:solidFill>
                  <a:schemeClr val="bg1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논밭에 황금색 곡식들도</a:t>
            </a:r>
            <a:endParaRPr lang="en-US" altLang="ko-KR" sz="7200" dirty="0" smtClean="0">
              <a:solidFill>
                <a:schemeClr val="bg1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7200" dirty="0" smtClean="0">
                <a:solidFill>
                  <a:srgbClr val="0066FF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햇빛 주시고 단비 내리신</a:t>
            </a:r>
            <a:endParaRPr lang="en-US" altLang="ko-KR" sz="7200" dirty="0" smtClean="0">
              <a:solidFill>
                <a:srgbClr val="0066FF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7200" dirty="0" smtClean="0">
                <a:solidFill>
                  <a:srgbClr val="FF51CC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그 크신 사랑 감사 찬양</a:t>
            </a:r>
            <a:endParaRPr lang="en-US" altLang="ko-KR" sz="7200" dirty="0" smtClean="0">
              <a:solidFill>
                <a:srgbClr val="FF51CC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E4E2"/>
              </a:clrFrom>
              <a:clrTo>
                <a:srgbClr val="FFE4E2">
                  <a:alpha val="0"/>
                </a:srgbClr>
              </a:clrTo>
            </a:clrChange>
          </a:blip>
          <a:srcRect t="-828" r="34454"/>
          <a:stretch/>
        </p:blipFill>
        <p:spPr>
          <a:xfrm>
            <a:off x="6563766" y="2679769"/>
            <a:ext cx="5228184" cy="3893297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2680" y="709646"/>
            <a:ext cx="2708377" cy="25955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6941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367595"/>
            <a:ext cx="8715375" cy="490647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1257300" lvl="3" indent="0">
              <a:buClr>
                <a:srgbClr val="38540A"/>
              </a:buClr>
              <a:buNone/>
            </a:pPr>
            <a:r>
              <a:rPr lang="ko-KR" altLang="en-US" sz="66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내 생각보다 더 크고도</a:t>
            </a:r>
            <a:endParaRPr lang="en-US" altLang="ko-KR" sz="6600" dirty="0" smtClean="0">
              <a:solidFill>
                <a:schemeClr val="bg1">
                  <a:lumMod val="65000"/>
                  <a:lumOff val="35000"/>
                </a:schemeClr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1257300" lvl="3" indent="0">
              <a:buClr>
                <a:srgbClr val="38540A"/>
              </a:buClr>
              <a:buNone/>
            </a:pPr>
            <a:r>
              <a:rPr lang="ko-KR" altLang="en-US" sz="66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세밀하신 </a:t>
            </a:r>
            <a:r>
              <a:rPr lang="ko-KR" altLang="en-US" sz="6600" dirty="0" smtClean="0">
                <a:solidFill>
                  <a:srgbClr val="FF51CC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주님의 손길</a:t>
            </a:r>
            <a:endParaRPr lang="en-US" altLang="ko-KR" sz="6600" dirty="0" smtClean="0">
              <a:solidFill>
                <a:srgbClr val="FF51CC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1257300" lvl="3" indent="0">
              <a:buClr>
                <a:srgbClr val="38540A"/>
              </a:buClr>
              <a:buNone/>
            </a:pPr>
            <a:r>
              <a:rPr lang="ko-KR" altLang="en-US" sz="6600" dirty="0" smtClean="0">
                <a:solidFill>
                  <a:srgbClr val="0066FF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어떤 상황에도 </a:t>
            </a:r>
            <a:endParaRPr lang="en-US" altLang="ko-KR" sz="6600" dirty="0" smtClean="0">
              <a:solidFill>
                <a:srgbClr val="0066FF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1257300" lvl="3" indent="0">
              <a:buClr>
                <a:srgbClr val="38540A"/>
              </a:buClr>
              <a:buNone/>
            </a:pPr>
            <a:r>
              <a:rPr lang="ko-KR" altLang="en-US" sz="6600" dirty="0" smtClean="0">
                <a:solidFill>
                  <a:srgbClr val="0066FF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날 놓치지 않네</a:t>
            </a:r>
            <a:endParaRPr lang="en-US" altLang="ko-KR" sz="6600" dirty="0">
              <a:solidFill>
                <a:srgbClr val="0066FF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672268" y="199093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dirty="0" smtClean="0">
                <a:solidFill>
                  <a:prstClr val="black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그 사랑의 손길</a:t>
            </a:r>
            <a:endParaRPr lang="ko-KR" altLang="en-US" sz="5400" dirty="0">
              <a:solidFill>
                <a:prstClr val="black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2024" y="1367595"/>
            <a:ext cx="3609975" cy="49064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7302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디자인 사용자 지정">
  <a:themeElements>
    <a:clrScheme name="사용자 지정 2">
      <a:dk1>
        <a:sysClr val="windowText" lastClr="000000"/>
      </a:dk1>
      <a:lt1>
        <a:sysClr val="window" lastClr="FFFFFF"/>
      </a:lt1>
      <a:dk2>
        <a:srgbClr val="FF0000"/>
      </a:dk2>
      <a:lt2>
        <a:srgbClr val="FF6566"/>
      </a:lt2>
      <a:accent1>
        <a:srgbClr val="FCC378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6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슬라이스">
  <a:themeElements>
    <a:clrScheme name="슬라이스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슬라이스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슬라이스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8.xml><?xml version="1.0" encoding="utf-8"?>
<a:theme xmlns:a="http://schemas.openxmlformats.org/drawingml/2006/main" name="이온">
  <a:themeElements>
    <a:clrScheme name="파랑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이온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9.xml><?xml version="1.0" encoding="utf-8"?>
<a:theme xmlns:a="http://schemas.openxmlformats.org/drawingml/2006/main" name="4_이온">
  <a:themeElements>
    <a:clrScheme name="이온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이온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TM02892315[[fn=줄기]]</Template>
  <TotalTime>7557</TotalTime>
  <Words>425</Words>
  <Application>Microsoft Office PowerPoint</Application>
  <PresentationFormat>와이드스크린</PresentationFormat>
  <Paragraphs>141</Paragraphs>
  <Slides>39</Slides>
  <Notes>15</Notes>
  <HiddenSlides>0</HiddenSlides>
  <MMClips>0</MMClips>
  <ScaleCrop>false</ScaleCrop>
  <HeadingPairs>
    <vt:vector size="6" baseType="variant">
      <vt:variant>
        <vt:lpstr>사용한 글꼴</vt:lpstr>
      </vt:variant>
      <vt:variant>
        <vt:i4>16</vt:i4>
      </vt:variant>
      <vt:variant>
        <vt:lpstr>테마</vt:lpstr>
      </vt:variant>
      <vt:variant>
        <vt:i4>9</vt:i4>
      </vt:variant>
      <vt:variant>
        <vt:lpstr>슬라이드 제목</vt:lpstr>
      </vt:variant>
      <vt:variant>
        <vt:i4>39</vt:i4>
      </vt:variant>
    </vt:vector>
  </HeadingPairs>
  <TitlesOfParts>
    <vt:vector size="64" baseType="lpstr">
      <vt:lpstr>210 러블리베이비 R</vt:lpstr>
      <vt:lpstr>210 하얀분필 B</vt:lpstr>
      <vt:lpstr>210 하얀분필 R</vt:lpstr>
      <vt:lpstr>Helvetica Neue</vt:lpstr>
      <vt:lpstr>Helvetica Neue Medium</vt:lpstr>
      <vt:lpstr>HY견고딕</vt:lpstr>
      <vt:lpstr>HY중고딕</vt:lpstr>
      <vt:lpstr>HY헤드라인M</vt:lpstr>
      <vt:lpstr>맑은 고딕</vt:lpstr>
      <vt:lpstr>휴먼모음T</vt:lpstr>
      <vt:lpstr>Arial</vt:lpstr>
      <vt:lpstr>Calibri</vt:lpstr>
      <vt:lpstr>Calibri Light</vt:lpstr>
      <vt:lpstr>Century Gothic</vt:lpstr>
      <vt:lpstr>Wingdings 2</vt:lpstr>
      <vt:lpstr>Wingdings 3</vt:lpstr>
      <vt:lpstr>HDOfficeLightV0</vt:lpstr>
      <vt:lpstr>디자인 사용자 지정</vt:lpstr>
      <vt:lpstr>1_디자인 사용자 지정</vt:lpstr>
      <vt:lpstr>2_디자인 사용자 지정</vt:lpstr>
      <vt:lpstr>21_BasicWhite</vt:lpstr>
      <vt:lpstr>1_HDOfficeLightV0</vt:lpstr>
      <vt:lpstr>2_슬라이스</vt:lpstr>
      <vt:lpstr>이온</vt:lpstr>
      <vt:lpstr>4_이온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techo@nate.com</dc:creator>
  <cp:lastModifiedBy>techo@nate.com</cp:lastModifiedBy>
  <cp:revision>1337</cp:revision>
  <dcterms:created xsi:type="dcterms:W3CDTF">2021-01-04T13:13:52Z</dcterms:created>
  <dcterms:modified xsi:type="dcterms:W3CDTF">2023-11-04T05:42:38Z</dcterms:modified>
</cp:coreProperties>
</file>