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4377" r:id="rId3"/>
  </p:sldMasterIdLst>
  <p:sldIdLst>
    <p:sldId id="256" r:id="rId4"/>
    <p:sldId id="258" r:id="rId5"/>
    <p:sldId id="280" r:id="rId6"/>
    <p:sldId id="388" r:id="rId7"/>
    <p:sldId id="259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80" r:id="rId19"/>
    <p:sldId id="373" r:id="rId20"/>
    <p:sldId id="374" r:id="rId21"/>
    <p:sldId id="375" r:id="rId22"/>
    <p:sldId id="376" r:id="rId23"/>
    <p:sldId id="381" r:id="rId24"/>
    <p:sldId id="377" r:id="rId25"/>
    <p:sldId id="382" r:id="rId26"/>
    <p:sldId id="383" r:id="rId27"/>
    <p:sldId id="387" r:id="rId28"/>
    <p:sldId id="384" r:id="rId29"/>
    <p:sldId id="385" r:id="rId30"/>
    <p:sldId id="357" r:id="rId31"/>
    <p:sldId id="286" r:id="rId32"/>
    <p:sldId id="275" r:id="rId33"/>
    <p:sldId id="295" r:id="rId34"/>
    <p:sldId id="339" r:id="rId35"/>
    <p:sldId id="297" r:id="rId36"/>
    <p:sldId id="302" r:id="rId37"/>
    <p:sldId id="264" r:id="rId38"/>
    <p:sldId id="293" r:id="rId39"/>
    <p:sldId id="303" r:id="rId40"/>
    <p:sldId id="369" r:id="rId41"/>
    <p:sldId id="370" r:id="rId42"/>
    <p:sldId id="371" r:id="rId43"/>
    <p:sldId id="372" r:id="rId4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700" autoAdjust="0"/>
  </p:normalViewPr>
  <p:slideViewPr>
    <p:cSldViewPr snapToGrid="0">
      <p:cViewPr varScale="1">
        <p:scale>
          <a:sx n="110" d="100"/>
          <a:sy n="110" d="100"/>
        </p:scale>
        <p:origin x="1644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2021-01-29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2021-01-29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6510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854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63738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58249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76965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96052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1287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10841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39395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65145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15227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02440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17818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99317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16269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19143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8705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2021-01-29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2021-01-29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2021-01-29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48263" y="-190449"/>
            <a:ext cx="9189803" cy="6917820"/>
            <a:chOff x="-70971" y="-57021"/>
            <a:chExt cx="9189803" cy="6917820"/>
          </a:xfrm>
        </p:grpSpPr>
        <p:sp>
          <p:nvSpPr>
            <p:cNvPr id="25" name="Rectangle 24"/>
            <p:cNvSpPr/>
            <p:nvPr/>
          </p:nvSpPr>
          <p:spPr>
            <a:xfrm>
              <a:off x="-70971" y="-27111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2240363" y="419926"/>
              <a:ext cx="6422763" cy="159888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313816" y="1241217"/>
              <a:ext cx="8398661" cy="5124281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-65059" y="-57021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90843" y="458417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/>
              <a:t>2021-01-29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8" name="Rectangle 21"/>
          <p:cNvSpPr/>
          <p:nvPr userDrawn="1"/>
        </p:nvSpPr>
        <p:spPr>
          <a:xfrm>
            <a:off x="-77803" y="5266039"/>
            <a:ext cx="359601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1"/>
          <p:cNvSpPr/>
          <p:nvPr userDrawn="1"/>
        </p:nvSpPr>
        <p:spPr>
          <a:xfrm>
            <a:off x="-83592" y="1694052"/>
            <a:ext cx="359601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7151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  <p:sldLayoutId id="2147484379" r:id="rId2"/>
    <p:sldLayoutId id="2147484380" r:id="rId3"/>
    <p:sldLayoutId id="2147484381" r:id="rId4"/>
    <p:sldLayoutId id="2147484382" r:id="rId5"/>
    <p:sldLayoutId id="2147484383" r:id="rId6"/>
    <p:sldLayoutId id="2147484384" r:id="rId7"/>
    <p:sldLayoutId id="2147484385" r:id="rId8"/>
    <p:sldLayoutId id="2147484386" r:id="rId9"/>
    <p:sldLayoutId id="2147484387" r:id="rId10"/>
    <p:sldLayoutId id="2147484388" r:id="rId11"/>
    <p:sldLayoutId id="2147484389" r:id="rId12"/>
    <p:sldLayoutId id="2147484390" r:id="rId13"/>
    <p:sldLayoutId id="2147484391" r:id="rId14"/>
    <p:sldLayoutId id="2147484392" r:id="rId15"/>
    <p:sldLayoutId id="2147484393" r:id="rId16"/>
    <p:sldLayoutId id="2147484394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1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youtube.com/watch?v=YfsesYt1dPw" TargetMode="Externa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966652" y="1889760"/>
            <a:ext cx="7184571" cy="3614057"/>
          </a:xfrm>
          <a:prstGeom prst="ellipse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271451" y="2586445"/>
            <a:ext cx="64878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2021.1.31</a:t>
            </a:r>
            <a:r>
              <a:rPr lang="ko-KR" altLang="en-US" sz="6000" b="1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 </a:t>
            </a:r>
            <a:endParaRPr lang="en-US" altLang="ko-KR" sz="6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6000" dirty="0" err="1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유치부예배</a:t>
            </a:r>
            <a:r>
              <a:rPr lang="ko-KR" altLang="en-US" sz="6000" dirty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준비찬양</a:t>
            </a:r>
            <a:endParaRPr lang="ko-KR" altLang="en-US" sz="6000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248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91217" y="375437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밈음으로</a:t>
            </a:r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자라는 어린이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3211" y="2016876"/>
            <a:ext cx="8729256" cy="4497135"/>
          </a:xfrm>
        </p:spPr>
        <p:txBody>
          <a:bodyPr>
            <a:noAutofit/>
          </a:bodyPr>
          <a:lstStyle/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나는 믿음으로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자라는 어린이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847" y="4912227"/>
            <a:ext cx="1440124" cy="141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1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91217" y="375437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밈음으로</a:t>
            </a:r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자라는 어린이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1381" y="1879180"/>
            <a:ext cx="8932619" cy="4607938"/>
          </a:xfrm>
        </p:spPr>
        <p:txBody>
          <a:bodyPr>
            <a:noAutofit/>
          </a:bodyPr>
          <a:lstStyle/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 안에서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쑥쑥 자라는 어린이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847" y="4912227"/>
            <a:ext cx="1440124" cy="141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5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91217" y="375437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밈음으로</a:t>
            </a:r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자라는 어린이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3211" y="2016876"/>
            <a:ext cx="8729256" cy="4497135"/>
          </a:xfrm>
        </p:spPr>
        <p:txBody>
          <a:bodyPr>
            <a:noAutofit/>
          </a:bodyPr>
          <a:lstStyle/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</a:t>
            </a: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말씀먹고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쓔쑥</a:t>
            </a:r>
            <a:r>
              <a:rPr lang="ko-KR" altLang="en-US" sz="88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↑</a:t>
            </a: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쑥</a:t>
            </a:r>
            <a:r>
              <a:rPr lang="ko-KR" altLang="en-US" sz="88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↑</a:t>
            </a:r>
            <a:endParaRPr lang="en-US" altLang="ko-KR" sz="88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605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91217" y="375437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밈음으로</a:t>
            </a:r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자라는 어린이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3211" y="2016876"/>
            <a:ext cx="8729256" cy="4497135"/>
          </a:xfrm>
        </p:spPr>
        <p:txBody>
          <a:bodyPr>
            <a:noAutofit/>
          </a:bodyPr>
          <a:lstStyle/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</a:t>
            </a: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말씀먹고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쓔쑥</a:t>
            </a:r>
            <a:r>
              <a:rPr lang="ko-KR" altLang="en-US" sz="88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↑</a:t>
            </a: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쑥</a:t>
            </a:r>
            <a:r>
              <a:rPr lang="ko-KR" altLang="en-US" sz="88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↑</a:t>
            </a:r>
            <a:endParaRPr lang="en-US" altLang="ko-KR" sz="88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107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91217" y="375437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밈음으로</a:t>
            </a:r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자라는 어린이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3211" y="2016876"/>
            <a:ext cx="8729256" cy="4497135"/>
          </a:xfrm>
        </p:spPr>
        <p:txBody>
          <a:bodyPr>
            <a:noAutofit/>
          </a:bodyPr>
          <a:lstStyle/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씩씩하게 자라는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어린이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470" y="4734456"/>
            <a:ext cx="2321651" cy="187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7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91217" y="375437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매일매일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4171" y="2469722"/>
            <a:ext cx="8729256" cy="3077638"/>
          </a:xfrm>
        </p:spPr>
        <p:txBody>
          <a:bodyPr>
            <a:noAutofit/>
          </a:bodyPr>
          <a:lstStyle/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부끄럽고 </a:t>
            </a: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슬픈마음</a:t>
            </a:r>
            <a:r>
              <a:rPr lang="en-US" altLang="ko-KR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내게 있어요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476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91217" y="375437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매일매일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3211" y="2016877"/>
            <a:ext cx="8729256" cy="3164724"/>
          </a:xfrm>
        </p:spPr>
        <p:txBody>
          <a:bodyPr>
            <a:noAutofit/>
          </a:bodyPr>
          <a:lstStyle/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벗어버리고 싶어요</a:t>
            </a:r>
            <a:r>
              <a:rPr lang="en-US" altLang="ko-KR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죄 죄 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죄가</a:t>
            </a:r>
            <a:endParaRPr lang="en-US" altLang="ko-KR" sz="88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0821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91217" y="375437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매일매일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8377" y="1677241"/>
            <a:ext cx="9143999" cy="4497135"/>
          </a:xfrm>
        </p:spPr>
        <p:txBody>
          <a:bodyPr>
            <a:noAutofit/>
          </a:bodyPr>
          <a:lstStyle/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내생각</a:t>
            </a:r>
            <a:r>
              <a:rPr lang="en-US" altLang="ko-KR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더럽힐때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750"/>
              </a:spcBef>
              <a:buNone/>
            </a:pPr>
            <a:r>
              <a:rPr lang="en-US" altLang="ko-KR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깨끗하게 </a:t>
            </a:r>
            <a:endParaRPr lang="en-US" altLang="ko-KR" sz="88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덮어주세요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703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91217" y="375437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매일매일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3211" y="2016876"/>
            <a:ext cx="8729256" cy="4497135"/>
          </a:xfrm>
        </p:spPr>
        <p:txBody>
          <a:bodyPr>
            <a:noAutofit/>
          </a:bodyPr>
          <a:lstStyle/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나를 사랑하시는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9316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91217" y="375437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매일매일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3211" y="2016876"/>
            <a:ext cx="8729256" cy="4497135"/>
          </a:xfrm>
        </p:spPr>
        <p:txBody>
          <a:bodyPr>
            <a:noAutofit/>
          </a:bodyPr>
          <a:lstStyle/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오직 주만</a:t>
            </a:r>
            <a:endParaRPr lang="en-US" altLang="ko-KR" sz="88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바라보면서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408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6389" y="0"/>
            <a:ext cx="7680960" cy="13716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예수님 만나고 싶어요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6389" y="2063932"/>
            <a:ext cx="8351522" cy="38029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 만나고 싶어요</a:t>
            </a:r>
            <a:b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나를 안아주시고 </a:t>
            </a:r>
            <a:endParaRPr lang="en-US" altLang="ko-KR" sz="72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72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나의 </a:t>
            </a: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맘에 오셔서</a:t>
            </a:r>
            <a:b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endParaRPr lang="ko-KR" altLang="en-US" sz="72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50175" t="57830" r="10555" b="8744"/>
          <a:stretch/>
        </p:blipFill>
        <p:spPr>
          <a:xfrm rot="1433103">
            <a:off x="6919783" y="5548183"/>
            <a:ext cx="2767914" cy="17670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452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91217" y="375437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매일매일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3211" y="2016876"/>
            <a:ext cx="8729256" cy="4497135"/>
          </a:xfrm>
        </p:spPr>
        <p:txBody>
          <a:bodyPr>
            <a:noAutofit/>
          </a:bodyPr>
          <a:lstStyle/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내 마음을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매일매일 준비해요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391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91217" y="375437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매일매일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3211" y="2016876"/>
            <a:ext cx="8729256" cy="4497135"/>
          </a:xfrm>
        </p:spPr>
        <p:txBody>
          <a:bodyPr>
            <a:noAutofit/>
          </a:bodyPr>
          <a:lstStyle/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하나님만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사랑할래요</a:t>
            </a:r>
            <a:r>
              <a:rPr lang="ko-KR" altLang="en-US" sz="88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♥</a:t>
            </a:r>
            <a:endParaRPr lang="en-US" altLang="ko-KR" sz="88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388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91217" y="375437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마음을 청소해요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3211" y="2016876"/>
            <a:ext cx="8729256" cy="4497135"/>
          </a:xfrm>
        </p:spPr>
        <p:txBody>
          <a:bodyPr>
            <a:noAutofit/>
          </a:bodyPr>
          <a:lstStyle/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쓱싹쓱싹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마음을 닦아요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805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91217" y="375437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마음을 청소해요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3211" y="2016876"/>
            <a:ext cx="8729256" cy="4497135"/>
          </a:xfrm>
        </p:spPr>
        <p:txBody>
          <a:bodyPr>
            <a:noAutofit/>
          </a:bodyPr>
          <a:lstStyle/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더러운 마음을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닦아요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046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91217" y="375437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마음을 청소해요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3211" y="2016876"/>
            <a:ext cx="8729256" cy="4497135"/>
          </a:xfrm>
        </p:spPr>
        <p:txBody>
          <a:bodyPr>
            <a:noAutofit/>
          </a:bodyPr>
          <a:lstStyle/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반짝반짝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깨끗해</a:t>
            </a:r>
            <a:r>
              <a:rPr lang="en-US" altLang="ko-KR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진대요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876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91217" y="375437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마음을 청소해요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3211" y="2016876"/>
            <a:ext cx="8729256" cy="4497135"/>
          </a:xfrm>
        </p:spPr>
        <p:txBody>
          <a:bodyPr>
            <a:noAutofit/>
          </a:bodyPr>
          <a:lstStyle/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마음이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깨끗해</a:t>
            </a:r>
            <a:r>
              <a:rPr lang="en-US" altLang="ko-KR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진대요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812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91217" y="375437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마음을 청소해요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3211" y="2016876"/>
            <a:ext cx="8729256" cy="4497135"/>
          </a:xfrm>
        </p:spPr>
        <p:txBody>
          <a:bodyPr>
            <a:noAutofit/>
          </a:bodyPr>
          <a:lstStyle/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우리가 </a:t>
            </a: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고백할때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마음을 </a:t>
            </a: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청소할때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933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91217" y="375437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마음을 청소해요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3211" y="2016876"/>
            <a:ext cx="8729256" cy="4497135"/>
          </a:xfrm>
        </p:spPr>
        <p:txBody>
          <a:bodyPr>
            <a:noAutofit/>
          </a:bodyPr>
          <a:lstStyle/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나의 죄를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용서해 준대요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287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91217" y="375437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따뜻해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3211" y="2016876"/>
            <a:ext cx="8729256" cy="4497135"/>
          </a:xfrm>
        </p:spPr>
        <p:txBody>
          <a:bodyPr>
            <a:noAutofit/>
          </a:bodyPr>
          <a:lstStyle/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따뜻해 따뜻해 </a:t>
            </a:r>
            <a:endParaRPr lang="en-US" altLang="ko-KR" sz="88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엄마의품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8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따뜻해</a:t>
            </a:r>
            <a:endParaRPr lang="en-US" altLang="ko-KR" sz="88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아이좋아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아이좋아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51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91217" y="375437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따뜻해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3211" y="2016876"/>
            <a:ext cx="8729256" cy="4497135"/>
          </a:xfrm>
        </p:spPr>
        <p:txBody>
          <a:bodyPr>
            <a:noAutofit/>
          </a:bodyPr>
          <a:lstStyle/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아이좋아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아이좋아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엄마의품</a:t>
            </a:r>
            <a:r>
              <a:rPr lang="ko-KR" altLang="en-US" sz="8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8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아이좋아</a:t>
            </a:r>
            <a:endParaRPr lang="en-US" altLang="ko-KR" sz="8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245" y="5098870"/>
            <a:ext cx="1415141" cy="141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8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66057" y="0"/>
            <a:ext cx="7680960" cy="13716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예수님 만나고 싶어요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12076" y="1543931"/>
            <a:ext cx="6590210" cy="41576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72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나의 </a:t>
            </a: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모든 죄를 </a:t>
            </a:r>
            <a:endParaRPr lang="en-US" altLang="ko-KR" sz="72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72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용서 </a:t>
            </a: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해주세요</a:t>
            </a:r>
            <a:b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나를 </a:t>
            </a:r>
            <a:r>
              <a:rPr lang="ko-KR" altLang="en-US" sz="72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사랑으로 </a:t>
            </a:r>
            <a:endParaRPr lang="en-US" altLang="ko-KR" sz="72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72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꼭</a:t>
            </a:r>
            <a:r>
              <a:rPr lang="ko-KR" altLang="en-US" sz="72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7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안아 주세요</a:t>
            </a:r>
            <a:r>
              <a:rPr lang="ko-KR" altLang="en-US" sz="66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ko-KR" altLang="en-US" sz="66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endParaRPr lang="ko-KR" altLang="en-US" sz="66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6563">
            <a:off x="-3207699" y="4272201"/>
            <a:ext cx="2174789" cy="217478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l="78378" t="29219" r="7838" b="49640"/>
          <a:stretch/>
        </p:blipFill>
        <p:spPr>
          <a:xfrm rot="2013054">
            <a:off x="7561868" y="4976075"/>
            <a:ext cx="1681901" cy="14510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286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54147" y="375437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따뜻해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43840" y="1959429"/>
            <a:ext cx="9144000" cy="4360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50"/>
              </a:spcBef>
            </a:pPr>
            <a:r>
              <a:rPr lang="ko-KR" altLang="en-US" sz="8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이 </a:t>
            </a:r>
            <a:r>
              <a:rPr lang="ko-KR" altLang="en-US" sz="8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세상에서 </a:t>
            </a:r>
            <a:endParaRPr lang="en-US" altLang="ko-KR" sz="88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spcBef>
                <a:spcPts val="750"/>
              </a:spcBef>
            </a:pPr>
            <a:r>
              <a:rPr lang="ko-KR" altLang="en-US" sz="8800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제일좋은</a:t>
            </a:r>
            <a:r>
              <a:rPr lang="ko-KR" altLang="en-US" sz="8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8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spcBef>
                <a:spcPts val="750"/>
              </a:spcBef>
            </a:pPr>
            <a:r>
              <a:rPr lang="ko-KR" altLang="en-US" sz="8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우리엄마 품처럼</a:t>
            </a:r>
            <a:endParaRPr lang="en-US" altLang="ko-KR" sz="8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095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54147" y="338367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따뜻해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1588" y="2133601"/>
            <a:ext cx="8865325" cy="3169920"/>
          </a:xfrm>
        </p:spPr>
        <p:txBody>
          <a:bodyPr>
            <a:noAutofit/>
          </a:bodyPr>
          <a:lstStyle/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따뜻하고 </a:t>
            </a: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편안한곳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또 하나 있지</a:t>
            </a:r>
          </a:p>
        </p:txBody>
      </p:sp>
    </p:spTree>
    <p:extLst>
      <p:ext uri="{BB962C8B-B14F-4D97-AF65-F5344CB8AC3E}">
        <p14:creationId xmlns:p14="http://schemas.microsoft.com/office/powerpoint/2010/main" val="203095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54147" y="338367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따뜻해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8045" y="1750423"/>
            <a:ext cx="8865325" cy="4598125"/>
          </a:xfrm>
        </p:spPr>
        <p:txBody>
          <a:bodyPr>
            <a:noAutofit/>
          </a:bodyPr>
          <a:lstStyle/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따뜻해 따뜻해</a:t>
            </a:r>
            <a:endParaRPr lang="en-US" altLang="ko-KR" sz="88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err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하나님품</a:t>
            </a: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8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따뜻해</a:t>
            </a:r>
            <a:endParaRPr lang="en-US" altLang="ko-KR" sz="88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88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750"/>
              </a:spcBef>
              <a:buNone/>
            </a:pP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245" y="5098870"/>
            <a:ext cx="1415141" cy="141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78861" y="400150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따뜻해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7018" y="1793966"/>
            <a:ext cx="8285118" cy="3868240"/>
          </a:xfrm>
        </p:spPr>
        <p:txBody>
          <a:bodyPr>
            <a:noAutofit/>
          </a:bodyPr>
          <a:lstStyle/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아이좋아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아이좋아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750"/>
              </a:spcBef>
              <a:buNone/>
            </a:pP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하나님품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참좋아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245" y="5098870"/>
            <a:ext cx="1415141" cy="141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0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3229" y="400701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내 마음을 드려요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2846" y="2107475"/>
            <a:ext cx="8346461" cy="43107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8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사랑하는 </a:t>
            </a:r>
            <a:endParaRPr lang="en-US" altLang="ko-KR" sz="84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내 마음 </a:t>
            </a:r>
            <a:r>
              <a:rPr lang="ko-KR" altLang="en-US" sz="84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가득담아</a:t>
            </a:r>
            <a:endParaRPr lang="en-US" altLang="ko-KR" sz="8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159" y="4591800"/>
            <a:ext cx="2115834" cy="2115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802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90299" y="326561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내 마음을 드려요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-113211" y="1785258"/>
            <a:ext cx="9257211" cy="43717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7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이시간</a:t>
            </a:r>
            <a:r>
              <a:rPr lang="ko-KR" altLang="en-US" sz="7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7800" dirty="0" err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이시간</a:t>
            </a:r>
            <a:r>
              <a:rPr lang="ko-KR" altLang="en-US" sz="7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7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7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찬양해요</a:t>
            </a:r>
            <a:endParaRPr lang="en-US" altLang="ko-KR" sz="78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7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나를 잘 아시는 </a:t>
            </a:r>
            <a:r>
              <a:rPr lang="ko-KR" altLang="en-US" sz="7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</a:t>
            </a:r>
            <a:endParaRPr lang="en-US" altLang="ko-KR" sz="78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481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3229" y="561339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내 마음을 드려요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1920" y="2211977"/>
            <a:ext cx="9022079" cy="39014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나를 사랑하는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</a:t>
            </a:r>
            <a:r>
              <a:rPr lang="en-US" altLang="ko-KR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</a:p>
          <a:p>
            <a:pPr marL="0" indent="0" algn="ctr"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나의 </a:t>
            </a: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생각 </a:t>
            </a: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나의고백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448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5586" y="363631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내 마음을 드려요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8655" y="1767840"/>
            <a:ext cx="8773180" cy="40189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모두 </a:t>
            </a: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드리니</a:t>
            </a:r>
            <a:endParaRPr lang="en-US" altLang="ko-KR" sz="88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나의</a:t>
            </a:r>
            <a:r>
              <a:rPr lang="en-US" altLang="ko-KR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찬양을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받아주세요</a:t>
            </a:r>
            <a:endParaRPr lang="ko-KR" altLang="en-US" sz="88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820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3229" y="400701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내 마음을 드려요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2846" y="2107475"/>
            <a:ext cx="8346461" cy="43107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8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</a:t>
            </a:r>
            <a:r>
              <a:rPr lang="ko-KR" altLang="en-US" sz="8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사랑하는 </a:t>
            </a:r>
            <a:endParaRPr lang="en-US" altLang="ko-KR" sz="84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내 마음 </a:t>
            </a:r>
            <a:r>
              <a:rPr lang="ko-KR" altLang="en-US" sz="84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가득담아</a:t>
            </a:r>
            <a:endParaRPr lang="en-US" altLang="ko-KR" sz="8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159" y="4591800"/>
            <a:ext cx="2115834" cy="2115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946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90299" y="326561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내 마음을 드려요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-113211" y="1785258"/>
            <a:ext cx="9257211" cy="43717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7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이시간</a:t>
            </a:r>
            <a:r>
              <a:rPr lang="ko-KR" altLang="en-US" sz="7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7800" dirty="0" err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이시간</a:t>
            </a:r>
            <a:r>
              <a:rPr lang="ko-KR" altLang="en-US" sz="7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7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7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예배해요</a:t>
            </a:r>
            <a:endParaRPr lang="en-US" altLang="ko-KR" sz="78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7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나를 잘 아시는 </a:t>
            </a:r>
            <a:r>
              <a:rPr lang="ko-KR" altLang="en-US" sz="7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</a:t>
            </a:r>
            <a:endParaRPr lang="en-US" altLang="ko-KR" sz="78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283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 bwMode="gray">
          <a:xfrm>
            <a:off x="648727" y="343624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2</a:t>
            </a:r>
            <a:r>
              <a:rPr lang="ko-KR" altLang="en-US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월 말씀암송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>
            <a:hlinkClick r:id="rId2" tooltip="말씀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611" y="2000657"/>
            <a:ext cx="3810000" cy="3762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094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3229" y="561339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내 마음을 드려요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1920" y="2211977"/>
            <a:ext cx="9022079" cy="39014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나를 사랑하는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</a:t>
            </a:r>
            <a:r>
              <a:rPr lang="en-US" altLang="ko-KR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나의 </a:t>
            </a: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생각 </a:t>
            </a:r>
            <a:r>
              <a:rPr lang="ko-KR" altLang="en-US" sz="88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나의고백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965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5586" y="363631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내 마음을 드려요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8655" y="1767840"/>
            <a:ext cx="8773180" cy="40189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모두 </a:t>
            </a: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드리니</a:t>
            </a:r>
            <a:endParaRPr lang="en-US" altLang="ko-KR" sz="88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나의</a:t>
            </a:r>
            <a:r>
              <a:rPr lang="en-US" altLang="ko-KR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예배</a:t>
            </a:r>
            <a:r>
              <a:rPr lang="ko-KR" altLang="en-US" sz="8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를</a:t>
            </a: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88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받아주세요</a:t>
            </a:r>
            <a:endParaRPr lang="ko-KR" altLang="en-US" sz="88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65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48727" y="343624"/>
            <a:ext cx="6345260" cy="709865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</a:t>
            </a:r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월 </a:t>
            </a:r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말씀암송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1886" y="1218951"/>
            <a:ext cx="8580037" cy="538214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3200" b="1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살아계신 하나님의 말씀</a:t>
            </a:r>
            <a:r>
              <a:rPr lang="en-US" altLang="ko-KR" sz="3200" b="1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 </a:t>
            </a:r>
          </a:p>
          <a:p>
            <a:pPr marL="0" indent="0">
              <a:buNone/>
            </a:pPr>
            <a:r>
              <a:rPr lang="ko-KR" altLang="en-US" sz="3200" b="1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시편 </a:t>
            </a:r>
            <a:r>
              <a:rPr lang="en-US" altLang="ko-KR" sz="3200" b="1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</a:t>
            </a:r>
            <a:r>
              <a:rPr lang="ko-KR" altLang="en-US" sz="3200" b="1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편 </a:t>
            </a:r>
            <a:r>
              <a:rPr lang="en-US" altLang="ko-KR" sz="3200" b="1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</a:t>
            </a:r>
            <a:r>
              <a:rPr lang="ko-KR" altLang="en-US" sz="3200" b="1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편 </a:t>
            </a:r>
            <a:r>
              <a:rPr lang="en-US" altLang="ko-KR" sz="3200" b="1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6</a:t>
            </a:r>
            <a:r>
              <a:rPr lang="ko-KR" altLang="en-US" sz="3200" b="1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절</a:t>
            </a:r>
            <a:endParaRPr lang="en-US" altLang="ko-KR" sz="3200" b="1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6600" b="1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무릇 이인들의 길을</a:t>
            </a:r>
            <a:endParaRPr lang="en-US" altLang="ko-KR" sz="6600" b="1" dirty="0" smtClean="0">
              <a:solidFill>
                <a:srgbClr val="0066FF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6600" b="1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여호와께서 인정하시나</a:t>
            </a:r>
            <a:r>
              <a:rPr lang="en-US" altLang="ko-KR" sz="6600" b="1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6600" b="1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6600" b="1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악인들의 길은 망하리로다</a:t>
            </a:r>
            <a:endParaRPr lang="en-US" altLang="ko-KR" sz="2000" dirty="0" smtClean="0">
              <a:solidFill>
                <a:srgbClr val="0066FF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en-US" altLang="ko-KR" sz="40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        </a:t>
            </a:r>
            <a:r>
              <a:rPr lang="ko-KR" altLang="en-US" sz="36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시편</a:t>
            </a:r>
            <a:r>
              <a:rPr lang="ko-KR" altLang="en-US" sz="36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36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</a:t>
            </a:r>
            <a:r>
              <a:rPr lang="ko-KR" altLang="en-US" sz="36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편 </a:t>
            </a:r>
            <a:r>
              <a:rPr lang="en-US" altLang="ko-KR" sz="36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6</a:t>
            </a:r>
            <a:r>
              <a:rPr lang="ko-KR" altLang="en-US" sz="36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절 말씀  </a:t>
            </a:r>
            <a:r>
              <a:rPr lang="en-US" altLang="ko-KR" sz="36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아멘 </a:t>
            </a:r>
            <a:r>
              <a:rPr lang="en-US" altLang="ko-KR" sz="36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!</a:t>
            </a:r>
            <a:endParaRPr lang="ko-KR" altLang="en-US" sz="36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341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91217" y="375437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잼잼</a:t>
            </a:r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찬양해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3211" y="2326341"/>
            <a:ext cx="8729256" cy="4187670"/>
          </a:xfrm>
        </p:spPr>
        <p:txBody>
          <a:bodyPr>
            <a:noAutofit/>
          </a:bodyPr>
          <a:lstStyle/>
          <a:p>
            <a:pPr marL="0" indent="0" algn="ctr">
              <a:spcBef>
                <a:spcPts val="750"/>
              </a:spcBef>
              <a:buNone/>
            </a:pPr>
            <a:r>
              <a:rPr lang="ko-KR" altLang="ko-KR" sz="960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잼잼잼잼</a:t>
            </a:r>
            <a:r>
              <a:rPr lang="ko-KR" altLang="ko-KR" sz="9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짝짜꿍 </a:t>
            </a:r>
            <a:r>
              <a:rPr lang="ko-KR" altLang="ko-KR" sz="9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하나님을 </a:t>
            </a:r>
            <a:r>
              <a:rPr lang="ko-KR" altLang="ko-KR" sz="96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찬양해</a:t>
            </a:r>
            <a:endParaRPr lang="en-US" altLang="ko-KR" sz="96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150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91217" y="375437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잼잼</a:t>
            </a:r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찬양해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74576" y="2205135"/>
            <a:ext cx="8729256" cy="4497135"/>
          </a:xfrm>
        </p:spPr>
        <p:txBody>
          <a:bodyPr>
            <a:noAutofit/>
          </a:bodyPr>
          <a:lstStyle/>
          <a:p>
            <a:pPr marL="0" indent="0" algn="ctr">
              <a:spcBef>
                <a:spcPts val="750"/>
              </a:spcBef>
              <a:buNone/>
            </a:pPr>
            <a:r>
              <a:rPr lang="ko-KR" altLang="ko-KR" sz="96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도리도리</a:t>
            </a:r>
            <a:r>
              <a:rPr lang="ko-KR" altLang="ko-KR" sz="96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9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예쁘게 하나님을 </a:t>
            </a:r>
            <a:r>
              <a:rPr lang="ko-KR" altLang="ko-KR" sz="96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찬양해</a:t>
            </a:r>
            <a:endParaRPr lang="en-US" altLang="ko-KR" sz="96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984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91217" y="375437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잼잼</a:t>
            </a:r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찬양해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95836" y="2299447"/>
            <a:ext cx="8552330" cy="2756647"/>
          </a:xfrm>
        </p:spPr>
        <p:txBody>
          <a:bodyPr>
            <a:noAutofit/>
          </a:bodyPr>
          <a:lstStyle/>
          <a:p>
            <a:pPr marL="0" indent="0" algn="ctr">
              <a:spcBef>
                <a:spcPts val="750"/>
              </a:spcBef>
              <a:buNone/>
            </a:pPr>
            <a:r>
              <a:rPr lang="ko-KR" altLang="ko-KR" sz="8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엄마아빠 </a:t>
            </a:r>
            <a:r>
              <a:rPr lang="ko-KR" altLang="ko-KR" sz="8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손잡고 하나님을 찬양해 </a:t>
            </a:r>
          </a:p>
          <a:p>
            <a:pPr marL="0" indent="0" algn="ctr">
              <a:spcBef>
                <a:spcPts val="750"/>
              </a:spcBef>
              <a:buNone/>
            </a:pP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666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91217" y="375437"/>
            <a:ext cx="6345260" cy="709865"/>
          </a:xfrm>
        </p:spPr>
        <p:txBody>
          <a:bodyPr>
            <a:normAutofit/>
          </a:bodyPr>
          <a:lstStyle/>
          <a:p>
            <a:r>
              <a:rPr lang="ko-KR" altLang="en-US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잼잼</a:t>
            </a:r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찬양해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3211" y="2016876"/>
            <a:ext cx="8729256" cy="4497135"/>
          </a:xfrm>
        </p:spPr>
        <p:txBody>
          <a:bodyPr>
            <a:noAutofit/>
          </a:bodyPr>
          <a:lstStyle/>
          <a:p>
            <a:pPr marL="0" indent="0" algn="ctr">
              <a:spcBef>
                <a:spcPts val="750"/>
              </a:spcBef>
              <a:buNone/>
            </a:pPr>
            <a:r>
              <a:rPr lang="ko-KR" altLang="ko-KR" sz="8800" dirty="0" err="1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콩콩콩콩</a:t>
            </a:r>
            <a:r>
              <a:rPr lang="ko-KR" altLang="ko-KR" sz="8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8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뛰면서 하나님을 </a:t>
            </a:r>
            <a:r>
              <a:rPr lang="ko-KR" altLang="ko-KR" sz="8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찬양해</a:t>
            </a:r>
            <a:endParaRPr lang="ko-KR" altLang="ko-KR" sz="8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spcBef>
                <a:spcPts val="750"/>
              </a:spcBef>
              <a:buNone/>
            </a:pPr>
            <a:endParaRPr lang="en-US" altLang="ko-KR" sz="88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332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이온(회의실)">
  <a:themeElements>
    <a:clrScheme name="이온(회의실)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(회의실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(회의실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660</TotalTime>
  <Words>270</Words>
  <Application>Microsoft Office PowerPoint</Application>
  <PresentationFormat>화면 슬라이드 쇼(4:3)</PresentationFormat>
  <Paragraphs>129</Paragraphs>
  <Slides>41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41</vt:i4>
      </vt:variant>
    </vt:vector>
  </HeadingPairs>
  <TitlesOfParts>
    <vt:vector size="52" baseType="lpstr">
      <vt:lpstr>맑은 고딕</vt:lpstr>
      <vt:lpstr>휴먼모음T</vt:lpstr>
      <vt:lpstr>Arial</vt:lpstr>
      <vt:lpstr>Calibri</vt:lpstr>
      <vt:lpstr>Calibri Light</vt:lpstr>
      <vt:lpstr>Century Gothic</vt:lpstr>
      <vt:lpstr>Wingdings 2</vt:lpstr>
      <vt:lpstr>Wingdings 3</vt:lpstr>
      <vt:lpstr>HDOfficeLightV0</vt:lpstr>
      <vt:lpstr>디자인 사용자 지정</vt:lpstr>
      <vt:lpstr>이온(회의실)</vt:lpstr>
      <vt:lpstr>PowerPoint 프레젠테이션</vt:lpstr>
      <vt:lpstr>예수님 만나고 싶어요</vt:lpstr>
      <vt:lpstr>예수님 만나고 싶어요</vt:lpstr>
      <vt:lpstr>PowerPoint 프레젠테이션</vt:lpstr>
      <vt:lpstr>2월 말씀암송</vt:lpstr>
      <vt:lpstr>잼잼 찬양해</vt:lpstr>
      <vt:lpstr>잼잼 찬양해</vt:lpstr>
      <vt:lpstr>잼잼 찬양해</vt:lpstr>
      <vt:lpstr>잼잼 찬양해</vt:lpstr>
      <vt:lpstr>밈음으로 자라는 어린이</vt:lpstr>
      <vt:lpstr>밈음으로 자라는 어린이</vt:lpstr>
      <vt:lpstr>밈음으로 자라는 어린이</vt:lpstr>
      <vt:lpstr>밈음으로 자라는 어린이</vt:lpstr>
      <vt:lpstr>밈음으로 자라는 어린이</vt:lpstr>
      <vt:lpstr>매일매일</vt:lpstr>
      <vt:lpstr>매일매일</vt:lpstr>
      <vt:lpstr>매일매일</vt:lpstr>
      <vt:lpstr>매일매일</vt:lpstr>
      <vt:lpstr>매일매일</vt:lpstr>
      <vt:lpstr>매일매일</vt:lpstr>
      <vt:lpstr>매일매일</vt:lpstr>
      <vt:lpstr>마음을 청소해요</vt:lpstr>
      <vt:lpstr>마음을 청소해요</vt:lpstr>
      <vt:lpstr>마음을 청소해요</vt:lpstr>
      <vt:lpstr>마음을 청소해요</vt:lpstr>
      <vt:lpstr>마음을 청소해요</vt:lpstr>
      <vt:lpstr>마음을 청소해요</vt:lpstr>
      <vt:lpstr>따뜻해</vt:lpstr>
      <vt:lpstr>따뜻해</vt:lpstr>
      <vt:lpstr>따뜻해</vt:lpstr>
      <vt:lpstr>따뜻해</vt:lpstr>
      <vt:lpstr>따뜻해</vt:lpstr>
      <vt:lpstr>따뜻해</vt:lpstr>
      <vt:lpstr>내 마음을 드려요</vt:lpstr>
      <vt:lpstr>내 마음을 드려요</vt:lpstr>
      <vt:lpstr>내 마음을 드려요</vt:lpstr>
      <vt:lpstr>내 마음을 드려요</vt:lpstr>
      <vt:lpstr>내 마음을 드려요</vt:lpstr>
      <vt:lpstr>내 마음을 드려요</vt:lpstr>
      <vt:lpstr>내 마음을 드려요</vt:lpstr>
      <vt:lpstr>내 마음을 드려요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117</cp:revision>
  <dcterms:created xsi:type="dcterms:W3CDTF">2021-01-04T13:13:52Z</dcterms:created>
  <dcterms:modified xsi:type="dcterms:W3CDTF">2021-01-29T14:20:26Z</dcterms:modified>
</cp:coreProperties>
</file>