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3" r:id="rId1"/>
    <p:sldMasterId id="2147483905" r:id="rId2"/>
  </p:sldMasterIdLst>
  <p:sldIdLst>
    <p:sldId id="256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32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3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0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5"/>
            <a:ext cx="10375392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14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28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24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7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627632"/>
            <a:ext cx="5386917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68" y="1627632"/>
            <a:ext cx="5389033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60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35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18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4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46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183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257432" cy="452596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6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436864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8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6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7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4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4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2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2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536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6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47742" y="419450"/>
            <a:ext cx="10922012" cy="6149129"/>
          </a:xfrm>
          <a:gradFill>
            <a:gsLst>
              <a:gs pos="43120">
                <a:srgbClr val="FBF2F5"/>
              </a:gs>
              <a:gs pos="94000">
                <a:schemeClr val="accent5">
                  <a:tint val="1000"/>
                  <a:satMod val="255000"/>
                  <a:alpha val="0"/>
                </a:schemeClr>
              </a:gs>
              <a:gs pos="53000">
                <a:schemeClr val="accent5">
                  <a:tint val="12000"/>
                  <a:satMod val="255000"/>
                </a:schemeClr>
              </a:gs>
              <a:gs pos="100000">
                <a:schemeClr val="accent5">
                  <a:tint val="45000"/>
                  <a:satMod val="250000"/>
                </a:schemeClr>
              </a:gs>
            </a:gsLst>
            <a:path path="circle">
              <a:fillToRect l="-40000" t="-90000" r="140000" b="190000"/>
            </a:path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</a:t>
            </a: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        </a:t>
            </a: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 함께 하시니</a:t>
            </a:r>
            <a: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보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이지 않아도 난 알고 있어요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내 곁에 계심을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늘 새 힘주시고 인도해주시는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사랑의 하나님 </a:t>
            </a:r>
            <a:endParaRPr lang="ko-KR" altLang="en-US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2" t="12120" r="11500" b="16571"/>
          <a:stretch/>
        </p:blipFill>
        <p:spPr>
          <a:xfrm>
            <a:off x="2072535" y="620785"/>
            <a:ext cx="1585066" cy="15914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89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854" y="511729"/>
            <a:ext cx="10922012" cy="6149129"/>
          </a:xfrm>
          <a:gradFill>
            <a:gsLst>
              <a:gs pos="43120">
                <a:srgbClr val="FBF2F5"/>
              </a:gs>
              <a:gs pos="94000">
                <a:schemeClr val="accent5">
                  <a:tint val="1000"/>
                  <a:satMod val="255000"/>
                  <a:alpha val="0"/>
                </a:schemeClr>
              </a:gs>
              <a:gs pos="53000">
                <a:schemeClr val="accent5">
                  <a:tint val="12000"/>
                  <a:satMod val="255000"/>
                </a:schemeClr>
              </a:gs>
              <a:gs pos="100000">
                <a:schemeClr val="accent5">
                  <a:tint val="45000"/>
                  <a:satMod val="250000"/>
                </a:schemeClr>
              </a:gs>
            </a:gsLst>
            <a:path path="circle">
              <a:fillToRect l="-40000" t="-90000" r="140000" b="190000"/>
            </a:path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ko-KR" sz="33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65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함께 하시니</a:t>
            </a: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아무것도 두렵지 않아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가장 강하신 우리 하나님</a:t>
            </a: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늘 내 곁에 계시니</a:t>
            </a:r>
            <a:r>
              <a:rPr lang="en-US" altLang="ko-KR" sz="72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ko-KR" altLang="en-US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91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47742" y="419450"/>
            <a:ext cx="10922012" cy="6149129"/>
          </a:xfrm>
          <a:gradFill>
            <a:gsLst>
              <a:gs pos="0">
                <a:srgbClr val="FBF2F5"/>
              </a:gs>
              <a:gs pos="94000">
                <a:schemeClr val="accent5">
                  <a:tint val="1000"/>
                  <a:satMod val="255000"/>
                  <a:alpha val="0"/>
                </a:schemeClr>
              </a:gs>
              <a:gs pos="68000">
                <a:schemeClr val="accent5">
                  <a:tint val="12000"/>
                  <a:satMod val="255000"/>
                </a:schemeClr>
              </a:gs>
              <a:gs pos="100000">
                <a:schemeClr val="accent5">
                  <a:tint val="45000"/>
                  <a:satMod val="250000"/>
                </a:schemeClr>
              </a:gs>
            </a:gsLst>
            <a:path path="circle">
              <a:fillToRect l="-40000" t="-90000" r="140000" b="190000"/>
            </a:path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</a:t>
            </a: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        </a:t>
            </a:r>
            <a:r>
              <a:rPr lang="ko-KR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 함께 하시니</a:t>
            </a:r>
            <a: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보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이지 않아도 난 알고 있어요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내 곁에 계심을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늘 새 힘주시고 인도해주시는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사랑의 하나님 </a:t>
            </a:r>
            <a:endParaRPr lang="ko-KR" altLang="en-US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2" t="12120" r="11500" b="16571"/>
          <a:stretch/>
        </p:blipFill>
        <p:spPr>
          <a:xfrm>
            <a:off x="2072535" y="620785"/>
            <a:ext cx="1585066" cy="15914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073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854" y="511729"/>
            <a:ext cx="10922012" cy="6149129"/>
          </a:xfrm>
          <a:gradFill>
            <a:gsLst>
              <a:gs pos="43120">
                <a:srgbClr val="FBF2F5"/>
              </a:gs>
              <a:gs pos="94000">
                <a:schemeClr val="accent5">
                  <a:tint val="1000"/>
                  <a:satMod val="255000"/>
                  <a:alpha val="0"/>
                </a:schemeClr>
              </a:gs>
              <a:gs pos="53000">
                <a:schemeClr val="accent5">
                  <a:tint val="12000"/>
                  <a:satMod val="255000"/>
                </a:schemeClr>
              </a:gs>
              <a:gs pos="100000">
                <a:schemeClr val="accent5">
                  <a:tint val="45000"/>
                  <a:satMod val="250000"/>
                </a:schemeClr>
              </a:gs>
            </a:gsLst>
            <a:path path="circle">
              <a:fillToRect l="-40000" t="-90000" r="140000" b="190000"/>
            </a:path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altLang="ko-KR" sz="33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65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65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함께 하시니</a:t>
            </a: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아무것도 두렵지 않아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가장 강하신 우리 하나님</a:t>
            </a: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늘 내 곁에 계시니</a:t>
            </a:r>
            <a:r>
              <a:rPr lang="en-US" altLang="ko-KR" sz="72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72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7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72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늘 내 곁에 계시니</a:t>
            </a:r>
            <a: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897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Simple01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TM02900720[[fn=전체]]</Template>
  <TotalTime>65</TotalTime>
  <Words>4</Words>
  <Application>Microsoft Office PowerPoint</Application>
  <PresentationFormat>와이드스크린</PresentationFormat>
  <Paragraphs>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맑은 고딕</vt:lpstr>
      <vt:lpstr>휴먼모음T</vt:lpstr>
      <vt:lpstr>Arial</vt:lpstr>
      <vt:lpstr>Calibri</vt:lpstr>
      <vt:lpstr>Calibri Light</vt:lpstr>
      <vt:lpstr>Tw Cen MT</vt:lpstr>
      <vt:lpstr>Wingdings 2</vt:lpstr>
      <vt:lpstr>Wingdings 3</vt:lpstr>
      <vt:lpstr>HDOfficeLightV0</vt:lpstr>
      <vt:lpstr>New_Simple01</vt:lpstr>
      <vt:lpstr>                         하나님 함께 하시니    보이지 않아도 난 알고 있어요  하나님 내 곁에 계심을  늘 새 힘주시고 인도해주시는   사랑의 하나님 </vt:lpstr>
      <vt:lpstr>   하나님이 함께 하시니  아무것도 두렵지 않아   가장 강하신 우리 하나님  늘 내 곁에 계시니  </vt:lpstr>
      <vt:lpstr>                         하나님 함께 하시니    보이지 않아도 난 알고 있어요  하나님 내 곁에 계심을  늘 새 힘주시고 인도해주시는   사랑의 하나님 </vt:lpstr>
      <vt:lpstr>   하나님이 함께 하시니  아무것도 두렵지 않아   가장 강하신 우리 하나님  늘 내 곁에 계시니  늘 내 곁에 계시니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말씀암송   너는 마음을 다하고  뜻을 다하고  힘을 다하여  네 하나님 여호와를 사랑하라                                  - 신명기 6:5 말씀. 아멘</dc:title>
  <dc:creator>techo@nate.com</dc:creator>
  <cp:lastModifiedBy>techo@nate.com</cp:lastModifiedBy>
  <cp:revision>12</cp:revision>
  <dcterms:created xsi:type="dcterms:W3CDTF">2021-05-01T12:41:36Z</dcterms:created>
  <dcterms:modified xsi:type="dcterms:W3CDTF">2021-05-15T11:13:55Z</dcterms:modified>
</cp:coreProperties>
</file>