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428" r:id="rId6"/>
    <p:sldMasterId id="2147490521" r:id="rId7"/>
    <p:sldMasterId id="2147490594" r:id="rId8"/>
  </p:sldMasterIdLst>
  <p:notesMasterIdLst>
    <p:notesMasterId r:id="rId53"/>
  </p:notesMasterIdLst>
  <p:sldIdLst>
    <p:sldId id="681" r:id="rId9"/>
    <p:sldId id="925" r:id="rId10"/>
    <p:sldId id="2207" r:id="rId11"/>
    <p:sldId id="2208" r:id="rId12"/>
    <p:sldId id="1036" r:id="rId13"/>
    <p:sldId id="1017" r:id="rId14"/>
    <p:sldId id="2220" r:id="rId15"/>
    <p:sldId id="2221" r:id="rId16"/>
    <p:sldId id="2210" r:id="rId17"/>
    <p:sldId id="2215" r:id="rId18"/>
    <p:sldId id="2222" r:id="rId19"/>
    <p:sldId id="2232" r:id="rId20"/>
    <p:sldId id="2224" r:id="rId21"/>
    <p:sldId id="2225" r:id="rId22"/>
    <p:sldId id="2226" r:id="rId23"/>
    <p:sldId id="2197" r:id="rId24"/>
    <p:sldId id="2216" r:id="rId25"/>
    <p:sldId id="2217" r:id="rId26"/>
    <p:sldId id="2218" r:id="rId27"/>
    <p:sldId id="2192" r:id="rId28"/>
    <p:sldId id="2219" r:id="rId29"/>
    <p:sldId id="393" r:id="rId30"/>
    <p:sldId id="1057" r:id="rId31"/>
    <p:sldId id="1058" r:id="rId32"/>
    <p:sldId id="1059" r:id="rId33"/>
    <p:sldId id="413" r:id="rId34"/>
    <p:sldId id="414" r:id="rId35"/>
    <p:sldId id="2194" r:id="rId36"/>
    <p:sldId id="416" r:id="rId37"/>
    <p:sldId id="2228" r:id="rId38"/>
    <p:sldId id="2229" r:id="rId39"/>
    <p:sldId id="2231" r:id="rId40"/>
    <p:sldId id="359" r:id="rId41"/>
    <p:sldId id="533" r:id="rId42"/>
    <p:sldId id="941" r:id="rId43"/>
    <p:sldId id="332" r:id="rId44"/>
    <p:sldId id="333" r:id="rId45"/>
    <p:sldId id="334" r:id="rId46"/>
    <p:sldId id="335" r:id="rId47"/>
    <p:sldId id="338" r:id="rId48"/>
    <p:sldId id="329" r:id="rId49"/>
    <p:sldId id="330" r:id="rId50"/>
    <p:sldId id="331" r:id="rId51"/>
    <p:sldId id="33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FF51CC"/>
    <a:srgbClr val="3333FF"/>
    <a:srgbClr val="0066FF"/>
    <a:srgbClr val="FF3300"/>
    <a:srgbClr val="000000"/>
    <a:srgbClr val="0000CC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57" autoAdjust="0"/>
  </p:normalViewPr>
  <p:slideViewPr>
    <p:cSldViewPr snapToGrid="0">
      <p:cViewPr varScale="1">
        <p:scale>
          <a:sx n="100" d="100"/>
          <a:sy n="100" d="100"/>
        </p:scale>
        <p:origin x="10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7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1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7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0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565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70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58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81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46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3470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59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190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35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3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5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1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6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7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1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9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379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4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084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7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2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74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205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763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152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6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769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688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7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90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89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239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872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386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0484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69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164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087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440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753908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3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471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174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803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16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8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29" r:id="rId1"/>
    <p:sldLayoutId id="2147490430" r:id="rId2"/>
    <p:sldLayoutId id="2147490431" r:id="rId3"/>
    <p:sldLayoutId id="2147490432" r:id="rId4"/>
    <p:sldLayoutId id="2147490433" r:id="rId5"/>
    <p:sldLayoutId id="2147490434" r:id="rId6"/>
    <p:sldLayoutId id="2147490435" r:id="rId7"/>
    <p:sldLayoutId id="2147490436" r:id="rId8"/>
    <p:sldLayoutId id="2147490437" r:id="rId9"/>
    <p:sldLayoutId id="2147490438" r:id="rId10"/>
    <p:sldLayoutId id="2147490439" r:id="rId11"/>
    <p:sldLayoutId id="2147490440" r:id="rId12"/>
    <p:sldLayoutId id="2147490441" r:id="rId13"/>
    <p:sldLayoutId id="2147490442" r:id="rId14"/>
    <p:sldLayoutId id="2147490443" r:id="rId15"/>
    <p:sldLayoutId id="2147490444" r:id="rId16"/>
    <p:sldLayoutId id="214749044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479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22" r:id="rId1"/>
    <p:sldLayoutId id="2147490523" r:id="rId2"/>
    <p:sldLayoutId id="2147490524" r:id="rId3"/>
    <p:sldLayoutId id="2147490525" r:id="rId4"/>
    <p:sldLayoutId id="2147490526" r:id="rId5"/>
    <p:sldLayoutId id="2147490527" r:id="rId6"/>
    <p:sldLayoutId id="2147490528" r:id="rId7"/>
    <p:sldLayoutId id="2147490529" r:id="rId8"/>
    <p:sldLayoutId id="2147490530" r:id="rId9"/>
    <p:sldLayoutId id="2147490531" r:id="rId10"/>
    <p:sldLayoutId id="2147490532" r:id="rId11"/>
    <p:sldLayoutId id="2147490533" r:id="rId12"/>
    <p:sldLayoutId id="2147490534" r:id="rId13"/>
    <p:sldLayoutId id="2147490535" r:id="rId14"/>
    <p:sldLayoutId id="2147490536" r:id="rId15"/>
    <p:sldLayoutId id="2147490537" r:id="rId16"/>
    <p:sldLayoutId id="2147490538" r:id="rId17"/>
    <p:sldLayoutId id="214749053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6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  <p:sldLayoutId id="2147490606" r:id="rId12"/>
    <p:sldLayoutId id="2147490607" r:id="rId13"/>
    <p:sldLayoutId id="2147490608" r:id="rId14"/>
    <p:sldLayoutId id="2147490609" r:id="rId15"/>
    <p:sldLayoutId id="2147490610" r:id="rId16"/>
    <p:sldLayoutId id="214749061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1100" y="213549"/>
            <a:ext cx="9620249" cy="640175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endParaRPr lang="en-US" altLang="ko-KR" sz="4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2023. 11. </a:t>
            </a:r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38225"/>
            <a:ext cx="12192000" cy="553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맑은 하늘도 울창한 숲도</a:t>
            </a:r>
            <a:endParaRPr lang="en-US" altLang="ko-KR" sz="7200" dirty="0" smtClean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논밭에 황금색 곡식들도</a:t>
            </a:r>
            <a:endParaRPr lang="en-US" altLang="ko-KR" sz="7200" dirty="0" smtClean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햇빛 주시고 단비 내리신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크신 사랑 감사 찬양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rcRect t="-828" r="34454"/>
          <a:stretch/>
        </p:blipFill>
        <p:spPr>
          <a:xfrm>
            <a:off x="6563766" y="2679769"/>
            <a:ext cx="5228184" cy="38932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680" y="709646"/>
            <a:ext cx="2708377" cy="259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94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191" y="517781"/>
            <a:ext cx="5014514" cy="10156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solidFill>
                  <a:srgbClr val="FFFF00"/>
                </a:solidFill>
              </a:rPr>
              <a:t>성탄절 </a:t>
            </a:r>
            <a:r>
              <a:rPr lang="ko-KR" altLang="en-US" sz="6000" b="1" dirty="0" err="1" smtClean="0">
                <a:solidFill>
                  <a:srgbClr val="FFFF00"/>
                </a:solidFill>
              </a:rPr>
              <a:t>찬양곡</a:t>
            </a:r>
            <a:endParaRPr lang="ko-KR" alt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82" y="3018999"/>
            <a:ext cx="9756559" cy="258532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  3~5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smtClean="0"/>
              <a:t>천사들의 노래가</a:t>
            </a:r>
            <a:endParaRPr lang="en-US" altLang="ko-KR" sz="5400" dirty="0" smtClean="0"/>
          </a:p>
          <a:p>
            <a:endParaRPr lang="en-US" altLang="ko-KR" sz="5400" dirty="0" smtClean="0"/>
          </a:p>
          <a:p>
            <a:r>
              <a:rPr lang="en-US" altLang="ko-KR" sz="5400" dirty="0" smtClean="0"/>
              <a:t>  6~7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smtClean="0"/>
              <a:t>저 들 밖에 한밤 중에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65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찬양해요</a:t>
            </a:r>
          </a:p>
          <a:p>
            <a:endParaRPr lang="en-US" altLang="ko-KR" sz="2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하나님 나를 사랑하는 하나님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생각 나의 고백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찬양을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드려요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자장자장 고요한 이 밤에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반짝반짝 빛나는 아기 별빛 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아기예수님 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태어나심을 </a:t>
            </a:r>
            <a:r>
              <a:rPr lang="ko-KR" altLang="en-US" sz="6600" dirty="0" err="1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찬양드려요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고요한 </a:t>
            </a:r>
            <a:r>
              <a:rPr lang="ko-KR" altLang="en-US" sz="54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이밤에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7114" y="3382392"/>
            <a:ext cx="3833890" cy="3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56290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 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사랑해요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573" y="2245445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감사해요</a:t>
            </a:r>
            <a:endParaRPr lang="ko-KR" altLang="en-US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595" y="2174424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3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59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54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하나님 우리 같이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51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하나님 우리 같이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찬양해요</a:t>
            </a:r>
          </a:p>
          <a:p>
            <a:endParaRPr lang="en-US" altLang="ko-KR" sz="2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하나님 나를 사랑하는 하나님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생각 나의 고백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찬양을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드려요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발과 입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예배해요</a:t>
            </a:r>
          </a:p>
          <a:p>
            <a:endParaRPr lang="ko-KR" altLang="en-US" sz="20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예수님 나를 사랑하는 예수님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사랑 나의 마음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예배를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lang="ko-KR" altLang="en-US" sz="66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38225"/>
            <a:ext cx="12192000" cy="553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감사해요</a:t>
            </a:r>
            <a:r>
              <a:rPr lang="en-US" altLang="ko-KR" sz="7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사랑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주님이 주신 모든 것을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기르시고 </a:t>
            </a: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입히시고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돌보아 주신 것 감사해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62743" y="11336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주님께 감사해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125" y="4524375"/>
            <a:ext cx="4820553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8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7641</TotalTime>
  <Words>614</Words>
  <Application>Microsoft Office PowerPoint</Application>
  <PresentationFormat>와이드스크린</PresentationFormat>
  <Paragraphs>193</Paragraphs>
  <Slides>44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44</vt:i4>
      </vt:variant>
    </vt:vector>
  </HeadingPairs>
  <TitlesOfParts>
    <vt:vector size="66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이온</vt:lpstr>
      <vt:lpstr>4_이온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1354</cp:revision>
  <dcterms:created xsi:type="dcterms:W3CDTF">2021-01-04T13:13:52Z</dcterms:created>
  <dcterms:modified xsi:type="dcterms:W3CDTF">2023-11-11T11:22:25Z</dcterms:modified>
</cp:coreProperties>
</file>