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1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1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1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1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1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" y="0"/>
            <a:ext cx="12192000" cy="6771503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\</a:t>
            </a:r>
            <a:b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5</a:t>
            </a:r>
            <a:r>
              <a:rPr lang="ko-KR" alt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월 </a:t>
            </a:r>
            <a:r>
              <a:rPr lang="ko-KR" alt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말씀암송</a:t>
            </a:r>
            <a:r>
              <a:rPr lang="en-US" altLang="ko-KR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2200" dirty="0"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2200" dirty="0"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    </a:t>
            </a:r>
            <a:r>
              <a:rPr lang="ko-KR" altLang="en-US" sz="7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너는 </a:t>
            </a:r>
            <a:r>
              <a:rPr lang="ko-KR" altLang="en-US" sz="73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마음</a:t>
            </a:r>
            <a:r>
              <a:rPr lang="ko-KR" altLang="en-US" sz="7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을 다하고</a:t>
            </a:r>
            <a:r>
              <a:rPr lang="en-US" altLang="ko-KR" sz="7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7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7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   </a:t>
            </a:r>
            <a:r>
              <a:rPr lang="ko-KR" altLang="en-US" sz="73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뜻</a:t>
            </a:r>
            <a:r>
              <a:rPr lang="ko-KR" altLang="en-US" sz="7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을 다하고</a:t>
            </a:r>
            <a:r>
              <a:rPr lang="en-US" altLang="ko-KR" sz="7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7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7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   </a:t>
            </a:r>
            <a:r>
              <a:rPr lang="ko-KR" altLang="en-US" sz="73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힘</a:t>
            </a:r>
            <a:r>
              <a:rPr lang="ko-KR" altLang="en-US" sz="7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을 다하여</a:t>
            </a:r>
            <a:r>
              <a:rPr lang="en-US" altLang="ko-KR" sz="7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7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7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   </a:t>
            </a:r>
            <a:r>
              <a:rPr lang="ko-KR" altLang="en-US" sz="7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네 </a:t>
            </a:r>
            <a:r>
              <a:rPr lang="ko-KR" altLang="en-US" sz="73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하나님 여호와</a:t>
            </a:r>
            <a:r>
              <a:rPr lang="ko-KR" altLang="en-US" sz="7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를 </a:t>
            </a:r>
            <a:r>
              <a:rPr lang="ko-KR" altLang="en-US" sz="73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사랑하라</a:t>
            </a:r>
            <a:r>
              <a:rPr lang="en-US" altLang="ko-KR" sz="6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6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                                                 </a:t>
            </a:r>
            <a:r>
              <a:rPr lang="en-US" altLang="ko-K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     - </a:t>
            </a:r>
            <a:r>
              <a:rPr lang="ko-KR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신명기 </a:t>
            </a:r>
            <a:r>
              <a:rPr lang="en-US" altLang="ko-K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6:5 </a:t>
            </a:r>
            <a:r>
              <a:rPr lang="ko-KR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말씀</a:t>
            </a:r>
            <a:r>
              <a:rPr lang="en-US" altLang="ko-K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. </a:t>
            </a:r>
            <a:r>
              <a:rPr lang="ko-KR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아멘 </a:t>
            </a:r>
            <a:r>
              <a:rPr lang="en-US" altLang="ko-K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!</a:t>
            </a:r>
            <a:r>
              <a:rPr lang="en-US" altLang="ko-KR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ko-KR" altLang="en-US" sz="3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733" y="1000893"/>
            <a:ext cx="3389376" cy="306859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8896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프레임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틀</Template>
  <TotalTime>20</TotalTime>
  <Words>2</Words>
  <Application>Microsoft Office PowerPoint</Application>
  <PresentationFormat>와이드스크린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HY견고딕</vt:lpstr>
      <vt:lpstr>HY중고딕</vt:lpstr>
      <vt:lpstr>Corbel</vt:lpstr>
      <vt:lpstr>Wingdings 2</vt:lpstr>
      <vt:lpstr>프레임</vt:lpstr>
      <vt:lpstr> \  5월 말씀암송       너는 마음을 다하고     뜻을 다하고     힘을 다하여     네 하나님 여호와를 사랑하라                                                          - 신명기 6:5 말씀. 아멘 !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말씀암송   너는 마음을 다하고  뜻을 다하고  힘을 다하여  네 하나님 여호와를 사랑하라                                  - 신명기 6:5 말씀. 아멘</dc:title>
  <dc:creator>techo@nate.com</dc:creator>
  <cp:lastModifiedBy>techo@nate.com</cp:lastModifiedBy>
  <cp:revision>5</cp:revision>
  <dcterms:created xsi:type="dcterms:W3CDTF">2021-05-01T12:41:36Z</dcterms:created>
  <dcterms:modified xsi:type="dcterms:W3CDTF">2021-05-01T13:02:34Z</dcterms:modified>
</cp:coreProperties>
</file>