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439" r:id="rId6"/>
    <p:sldMasterId id="2147488499" r:id="rId7"/>
    <p:sldMasterId id="2147488535" r:id="rId8"/>
    <p:sldMasterId id="2147488553" r:id="rId9"/>
    <p:sldMasterId id="2147488589" r:id="rId10"/>
    <p:sldMasterId id="2147488601" r:id="rId11"/>
  </p:sldMasterIdLst>
  <p:notesMasterIdLst>
    <p:notesMasterId r:id="rId56"/>
  </p:notesMasterIdLst>
  <p:sldIdLst>
    <p:sldId id="681" r:id="rId12"/>
    <p:sldId id="840" r:id="rId13"/>
    <p:sldId id="823" r:id="rId14"/>
    <p:sldId id="791" r:id="rId15"/>
    <p:sldId id="841" r:id="rId16"/>
    <p:sldId id="842" r:id="rId17"/>
    <p:sldId id="843" r:id="rId18"/>
    <p:sldId id="844" r:id="rId19"/>
    <p:sldId id="845" r:id="rId20"/>
    <p:sldId id="848" r:id="rId21"/>
    <p:sldId id="849" r:id="rId22"/>
    <p:sldId id="850" r:id="rId23"/>
    <p:sldId id="851" r:id="rId24"/>
    <p:sldId id="852" r:id="rId25"/>
    <p:sldId id="853" r:id="rId26"/>
    <p:sldId id="854" r:id="rId27"/>
    <p:sldId id="824" r:id="rId28"/>
    <p:sldId id="855" r:id="rId29"/>
    <p:sldId id="856" r:id="rId30"/>
    <p:sldId id="857" r:id="rId31"/>
    <p:sldId id="838" r:id="rId32"/>
    <p:sldId id="839" r:id="rId33"/>
    <p:sldId id="393" r:id="rId34"/>
    <p:sldId id="679" r:id="rId35"/>
    <p:sldId id="680" r:id="rId36"/>
    <p:sldId id="413" r:id="rId37"/>
    <p:sldId id="414" r:id="rId38"/>
    <p:sldId id="415" r:id="rId39"/>
    <p:sldId id="416" r:id="rId40"/>
    <p:sldId id="802" r:id="rId41"/>
    <p:sldId id="803" r:id="rId42"/>
    <p:sldId id="804" r:id="rId43"/>
    <p:sldId id="359" r:id="rId44"/>
    <p:sldId id="533" r:id="rId45"/>
    <p:sldId id="394" r:id="rId46"/>
    <p:sldId id="332" r:id="rId47"/>
    <p:sldId id="333" r:id="rId48"/>
    <p:sldId id="334" r:id="rId49"/>
    <p:sldId id="335" r:id="rId50"/>
    <p:sldId id="338" r:id="rId51"/>
    <p:sldId id="329" r:id="rId52"/>
    <p:sldId id="330" r:id="rId53"/>
    <p:sldId id="331" r:id="rId54"/>
    <p:sldId id="336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FFF85"/>
    <a:srgbClr val="0000CC"/>
    <a:srgbClr val="FF51CC"/>
    <a:srgbClr val="CCFF66"/>
    <a:srgbClr val="FFFFCC"/>
    <a:srgbClr val="ED4D0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700" autoAdjust="0"/>
  </p:normalViewPr>
  <p:slideViewPr>
    <p:cSldViewPr snapToGrid="0">
      <p:cViewPr>
        <p:scale>
          <a:sx n="112" d="100"/>
          <a:sy n="112" d="100"/>
        </p:scale>
        <p:origin x="27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9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46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8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2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4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9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0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1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1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95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699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2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559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3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505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237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6869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42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1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82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992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53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725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89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0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319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75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58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959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643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081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039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246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7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8325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855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4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192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9414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586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65677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6287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8001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4002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55F51"/>
                </a:solidFill>
              </a:rPr>
              <a:pPr/>
              <a:t>‹#›</a:t>
            </a:fld>
            <a:endParaRPr lang="ko-KR" alt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737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646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95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8730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1539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83977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46806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8677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9937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4345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0696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9742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64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3528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2309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2126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780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1138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0469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0500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56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4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7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4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2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46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5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0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7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1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137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75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24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2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46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186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54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190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4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4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3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11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582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2396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771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07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950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80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03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4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0" r:id="rId1"/>
    <p:sldLayoutId id="2147488591" r:id="rId2"/>
    <p:sldLayoutId id="2147488592" r:id="rId3"/>
    <p:sldLayoutId id="2147488593" r:id="rId4"/>
    <p:sldLayoutId id="2147488594" r:id="rId5"/>
    <p:sldLayoutId id="2147488595" r:id="rId6"/>
    <p:sldLayoutId id="2147488596" r:id="rId7"/>
    <p:sldLayoutId id="2147488597" r:id="rId8"/>
    <p:sldLayoutId id="2147488598" r:id="rId9"/>
    <p:sldLayoutId id="2147488599" r:id="rId10"/>
    <p:sldLayoutId id="2147488600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74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02" r:id="rId1"/>
    <p:sldLayoutId id="2147488603" r:id="rId2"/>
    <p:sldLayoutId id="2147488604" r:id="rId3"/>
    <p:sldLayoutId id="2147488605" r:id="rId4"/>
    <p:sldLayoutId id="2147488606" r:id="rId5"/>
    <p:sldLayoutId id="2147488607" r:id="rId6"/>
    <p:sldLayoutId id="2147488608" r:id="rId7"/>
    <p:sldLayoutId id="2147488609" r:id="rId8"/>
    <p:sldLayoutId id="2147488610" r:id="rId9"/>
    <p:sldLayoutId id="2147488611" r:id="rId10"/>
    <p:sldLayoutId id="2147488612" r:id="rId11"/>
    <p:sldLayoutId id="2147488613" r:id="rId12"/>
    <p:sldLayoutId id="2147488614" r:id="rId13"/>
    <p:sldLayoutId id="2147488615" r:id="rId14"/>
    <p:sldLayoutId id="2147488616" r:id="rId15"/>
    <p:sldLayoutId id="2147488617" r:id="rId16"/>
    <p:sldLayoutId id="214748861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2023-03-11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440" r:id="rId1"/>
    <p:sldLayoutId id="2147488441" r:id="rId2"/>
    <p:sldLayoutId id="2147488442" r:id="rId3"/>
    <p:sldLayoutId id="2147488443" r:id="rId4"/>
    <p:sldLayoutId id="2147488444" r:id="rId5"/>
    <p:sldLayoutId id="2147488445" r:id="rId6"/>
    <p:sldLayoutId id="2147488446" r:id="rId7"/>
    <p:sldLayoutId id="2147488447" r:id="rId8"/>
    <p:sldLayoutId id="2147488448" r:id="rId9"/>
    <p:sldLayoutId id="2147488449" r:id="rId10"/>
    <p:sldLayoutId id="2147488450" r:id="rId11"/>
    <p:sldLayoutId id="2147488451" r:id="rId12"/>
    <p:sldLayoutId id="2147488452" r:id="rId13"/>
    <p:sldLayoutId id="2147488453" r:id="rId14"/>
    <p:sldLayoutId id="2147488454" r:id="rId15"/>
    <p:sldLayoutId id="2147488455" r:id="rId16"/>
    <p:sldLayoutId id="214748845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00" r:id="rId1"/>
    <p:sldLayoutId id="2147488501" r:id="rId2"/>
    <p:sldLayoutId id="2147488502" r:id="rId3"/>
    <p:sldLayoutId id="2147488503" r:id="rId4"/>
    <p:sldLayoutId id="2147488504" r:id="rId5"/>
    <p:sldLayoutId id="2147488505" r:id="rId6"/>
    <p:sldLayoutId id="2147488506" r:id="rId7"/>
    <p:sldLayoutId id="2147488507" r:id="rId8"/>
    <p:sldLayoutId id="2147488508" r:id="rId9"/>
    <p:sldLayoutId id="2147488509" r:id="rId10"/>
    <p:sldLayoutId id="2147488510" r:id="rId11"/>
    <p:sldLayoutId id="2147488511" r:id="rId12"/>
    <p:sldLayoutId id="2147488512" r:id="rId13"/>
    <p:sldLayoutId id="2147488513" r:id="rId14"/>
    <p:sldLayoutId id="2147488514" r:id="rId15"/>
    <p:sldLayoutId id="2147488515" r:id="rId16"/>
    <p:sldLayoutId id="214748851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7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36" r:id="rId1"/>
    <p:sldLayoutId id="2147488537" r:id="rId2"/>
    <p:sldLayoutId id="2147488538" r:id="rId3"/>
    <p:sldLayoutId id="2147488539" r:id="rId4"/>
    <p:sldLayoutId id="2147488540" r:id="rId5"/>
    <p:sldLayoutId id="2147488541" r:id="rId6"/>
    <p:sldLayoutId id="2147488542" r:id="rId7"/>
    <p:sldLayoutId id="2147488543" r:id="rId8"/>
    <p:sldLayoutId id="2147488544" r:id="rId9"/>
    <p:sldLayoutId id="2147488545" r:id="rId10"/>
    <p:sldLayoutId id="2147488546" r:id="rId11"/>
    <p:sldLayoutId id="2147488547" r:id="rId12"/>
    <p:sldLayoutId id="2147488548" r:id="rId13"/>
    <p:sldLayoutId id="2147488549" r:id="rId14"/>
    <p:sldLayoutId id="2147488550" r:id="rId15"/>
    <p:sldLayoutId id="2147488551" r:id="rId16"/>
    <p:sldLayoutId id="21474885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0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54" r:id="rId1"/>
    <p:sldLayoutId id="2147488555" r:id="rId2"/>
    <p:sldLayoutId id="2147488556" r:id="rId3"/>
    <p:sldLayoutId id="2147488557" r:id="rId4"/>
    <p:sldLayoutId id="2147488558" r:id="rId5"/>
    <p:sldLayoutId id="2147488559" r:id="rId6"/>
    <p:sldLayoutId id="2147488560" r:id="rId7"/>
    <p:sldLayoutId id="2147488561" r:id="rId8"/>
    <p:sldLayoutId id="2147488562" r:id="rId9"/>
    <p:sldLayoutId id="2147488563" r:id="rId10"/>
    <p:sldLayoutId id="2147488564" r:id="rId11"/>
    <p:sldLayoutId id="2147488565" r:id="rId12"/>
    <p:sldLayoutId id="2147488566" r:id="rId13"/>
    <p:sldLayoutId id="2147488567" r:id="rId14"/>
    <p:sldLayoutId id="2147488568" r:id="rId15"/>
    <p:sldLayoutId id="2147488569" r:id="rId16"/>
    <p:sldLayoutId id="21474885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487043" y="17939"/>
            <a:ext cx="8704958" cy="6339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보석 발견한 사람은 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기뻐 뛰며 집에 돌아가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집 팔고 땅 팔고 냉장고 팔아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기어이 그 밭을 사고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말거야</a:t>
            </a:r>
            <a:endParaRPr lang="ko-KR" altLang="en-US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9520" t="6782" r="52594" b="6058"/>
          <a:stretch/>
        </p:blipFill>
        <p:spPr>
          <a:xfrm>
            <a:off x="0" y="17939"/>
            <a:ext cx="3373721" cy="633965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96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373721" y="-35889"/>
            <a:ext cx="8818280" cy="6393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보석</a:t>
            </a:r>
            <a:endParaRPr lang="en-US" altLang="ko-KR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</a:t>
            </a:r>
            <a:endParaRPr lang="en-US" altLang="ko-KR" sz="4800" b="1" dirty="0" smtClean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 smtClean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보석이라네</a:t>
            </a:r>
            <a:endParaRPr lang="en-US" altLang="ko-KR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9520" t="6782" r="52594" b="6058"/>
          <a:stretch/>
        </p:blipFill>
        <p:spPr>
          <a:xfrm>
            <a:off x="0" y="17939"/>
            <a:ext cx="3373721" cy="633965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780" y="5255846"/>
            <a:ext cx="2159221" cy="1101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390" y="4295336"/>
            <a:ext cx="2211239" cy="11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30139"/>
            <a:ext cx="12192000" cy="5234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싹이 났네요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 자랐습니다</a:t>
            </a:r>
            <a:endParaRPr lang="en-US" altLang="ko-KR" sz="6000" dirty="0" smtClean="0">
              <a:solidFill>
                <a:srgbClr val="1BB52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1" y="2208943"/>
            <a:ext cx="6644968" cy="38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사랑을 심었습니다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싹이 났네요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자랐습니다</a:t>
            </a:r>
            <a:endParaRPr lang="en-US" altLang="ko-KR" sz="6000" dirty="0" smtClean="0">
              <a:solidFill>
                <a:srgbClr val="1BB52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60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라라라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2" y="3632249"/>
            <a:ext cx="1455913" cy="9815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" y="1797893"/>
            <a:ext cx="2882901" cy="19435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49" y="4841988"/>
            <a:ext cx="905838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믿음을 심었습니다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믿음이 싹이 났네요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맘속에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믿음이 자랐습니다</a:t>
            </a:r>
            <a:endParaRPr lang="en-US" altLang="ko-KR" sz="5600" dirty="0">
              <a:solidFill>
                <a:srgbClr val="1BB52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라라라라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246" y="1078787"/>
            <a:ext cx="4495586" cy="45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r>
              <a:rPr lang="en-US" altLang="ko-KR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</a:t>
            </a:r>
            <a:r>
              <a:rPr lang="en-US" altLang="ko-KR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싹이 났네요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맘속에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 자랐습니다 </a:t>
            </a:r>
            <a:r>
              <a:rPr lang="en-US" altLang="ko-KR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r>
              <a:rPr lang="en-US" altLang="ko-KR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56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31" y="1859623"/>
            <a:ext cx="3686122" cy="32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83149"/>
            <a:ext cx="12192000" cy="5456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543300" lvl="8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b="1" dirty="0" smtClean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자랐습니다</a:t>
            </a:r>
            <a:endParaRPr lang="en-US" altLang="ko-KR" sz="8000" b="1" dirty="0" smtClean="0"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543300" lvl="8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800" b="1" dirty="0" smtClean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6800" b="1" dirty="0" smtClean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6800" b="1" dirty="0" smtClean="0"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47" y="1469202"/>
            <a:ext cx="4804785" cy="38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59885"/>
            <a:ext cx="12126482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사무엘처럼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사무엘처럼</a:t>
            </a:r>
            <a:r>
              <a:rPr lang="en-US" altLang="ko-KR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사랑가고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싶어요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집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집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아끼고 싶어요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사무엘처럼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275" y="1602474"/>
            <a:ext cx="2505507" cy="42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59885"/>
            <a:ext cx="12126482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어릴때부터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어릴때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부터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곁에서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말씀배우고 기도하면서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자라고 싶어요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08" y="1466637"/>
            <a:ext cx="2505507" cy="42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59885"/>
            <a:ext cx="12126482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예수님처럼 예수님처럼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사랑하고 싶어요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집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집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아끼고 싶어요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28" y="1421702"/>
            <a:ext cx="3094992" cy="43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우리들의 고백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379" y="1232132"/>
            <a:ext cx="12109621" cy="485562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우리 마음에 새겨진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따뜻한 사랑</a:t>
            </a:r>
            <a:endParaRPr lang="en-US" altLang="ko-KR" sz="54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우리 마음 모두 모아 고백합니다 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	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8609279" y="1753475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3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59885"/>
            <a:ext cx="12126482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어릴때부터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어릴때부터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곁에서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말씀배우고 기도하면서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자라고 싶어요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28" y="1421702"/>
            <a:ext cx="3094992" cy="43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506223"/>
            <a:ext cx="12192000" cy="490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만나주세요 </a:t>
            </a: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 만나고 싶어요 </a:t>
            </a: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안아주세요 </a:t>
            </a: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품에 꼭 안기고 </a:t>
            </a: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싶어요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나를 만나주세요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61" y="3868845"/>
            <a:ext cx="2317510" cy="3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0000"/>
            <a:ext cx="12281647" cy="490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마음을 다해 예배합니다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 맘으로 주님을 높여 드립니다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87D37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소중한 나의 사랑 고백합니다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A50E82">
                    <a:lumMod val="60000"/>
                    <a:lumOff val="4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사랑해요 나의 예수님</a:t>
            </a:r>
            <a:endParaRPr lang="en-US" altLang="ko-KR" sz="4800" dirty="0" smtClean="0">
              <a:solidFill>
                <a:srgbClr val="A50E82">
                  <a:lumMod val="60000"/>
                  <a:lumOff val="4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1993706"/>
            <a:ext cx="49911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04" y="1215656"/>
            <a:ext cx="12126096" cy="5069813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사랑합니다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하나님 예배합니다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 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 사랑합니다</a:t>
            </a:r>
            <a:endParaRPr lang="en-US" altLang="ko-KR" sz="54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하나님만 예배합니다</a:t>
            </a:r>
            <a:r>
              <a:rPr lang="en-US" altLang="ko-KR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5400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8823461" y="2503942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0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56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5" y="0"/>
            <a:ext cx="11935549" cy="66787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162000"/>
                <a:satMod val="200000"/>
                <a:lumMod val="0"/>
              </a:schemeClr>
            </a:gs>
            <a:gs pos="12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162000"/>
                <a:satMod val="200000"/>
                <a:lumMod val="124000"/>
              </a:schemeClr>
            </a:gs>
            <a:gs pos="50000">
              <a:schemeClr val="bg1">
                <a:lumMod val="95000"/>
                <a:lumOff val="5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9922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너희는 세상의 빛이라 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산 위에 있는 동네가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숨겨지지 못할 것이요</a:t>
            </a:r>
            <a:endParaRPr lang="en-US" altLang="ko-KR" sz="7200" b="1" dirty="0"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마태복음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5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14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말씀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웃으며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인사해홓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32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88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50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52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373721" y="662372"/>
            <a:ext cx="8818280" cy="5695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땅속에 묻힌 아무도 모르는 보석</a:t>
            </a:r>
            <a:endParaRPr lang="en-US" altLang="ko-KR" sz="4800" b="1" dirty="0">
              <a:ln w="22225">
                <a:noFill/>
                <a:prstDash val="solid"/>
              </a:ln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땅속에 묻힌 아무도 모르는 </a:t>
            </a:r>
            <a:endParaRPr lang="en-US" altLang="ko-KR" sz="4800" b="1" dirty="0" smtClean="0">
              <a:ln w="22225">
                <a:noFill/>
                <a:prstDash val="solid"/>
              </a:ln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ko-KR" altLang="en-US" sz="4800" b="1" dirty="0" smtClean="0">
                <a:ln w="22225">
                  <a:noFill/>
                  <a:prstDash val="solid"/>
                </a:ln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보석이라네</a:t>
            </a:r>
            <a:endParaRPr lang="en-US" altLang="ko-KR" sz="4800" b="1" dirty="0">
              <a:ln w="22225">
                <a:noFill/>
                <a:prstDash val="solid"/>
              </a:ln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9520" t="6782" r="52594" b="6058"/>
          <a:stretch/>
        </p:blipFill>
        <p:spPr>
          <a:xfrm>
            <a:off x="0" y="17939"/>
            <a:ext cx="3373721" cy="633965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3487043" y="17938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천국은 마치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860" y="5309675"/>
            <a:ext cx="2159221" cy="1101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470" y="4355156"/>
            <a:ext cx="2211239" cy="11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추억">
  <a:themeElements>
    <a:clrScheme name="황록색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1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5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5872</TotalTime>
  <Words>564</Words>
  <Application>Microsoft Office PowerPoint</Application>
  <PresentationFormat>와이드스크린</PresentationFormat>
  <Paragraphs>197</Paragraphs>
  <Slides>44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44</vt:i4>
      </vt:variant>
    </vt:vector>
  </HeadingPairs>
  <TitlesOfParts>
    <vt:vector size="71" baseType="lpstr">
      <vt:lpstr>Asia유치원B</vt:lpstr>
      <vt:lpstr>FB바이올렛M</vt:lpstr>
      <vt:lpstr>HY견고딕</vt:lpstr>
      <vt:lpstr>HY중고딕</vt:lpstr>
      <vt:lpstr>HY헤드라인M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5_슬라이스</vt:lpstr>
      <vt:lpstr>슬라이스</vt:lpstr>
      <vt:lpstr>4_이온</vt:lpstr>
      <vt:lpstr>1_슬라이스</vt:lpstr>
      <vt:lpstr>추억</vt:lpstr>
      <vt:lpstr>이온</vt:lpstr>
      <vt:lpstr>PowerPoint 프레젠테이션</vt:lpstr>
      <vt:lpstr>우리들의 고백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1060</cp:revision>
  <dcterms:created xsi:type="dcterms:W3CDTF">2021-01-04T13:13:52Z</dcterms:created>
  <dcterms:modified xsi:type="dcterms:W3CDTF">2023-03-11T14:35:53Z</dcterms:modified>
</cp:coreProperties>
</file>