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678546-E3C4-41C9-B075-31A241963F15}" type="doc">
      <dgm:prSet loTypeId="urn:microsoft.com/office/officeart/2008/layout/CaptionedPictures" loCatId="pictur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4B7968A3-B79E-43D9-BF69-F5E9B997EFE8}">
      <dgm:prSet phldrT="[텍스트]" custT="1"/>
      <dgm:spPr>
        <a:xfrm>
          <a:off x="117578" y="2252510"/>
          <a:ext cx="2104012" cy="27505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latinLnBrk="1"/>
          <a:r>
            <a:rPr lang="ko-KR" altLang="en-US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rPr>
            <a:t>예능대회</a:t>
          </a:r>
          <a:endParaRPr lang="ko-KR" alt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210 러블리베이비 R" panose="02020603020101020101" pitchFamily="18" charset="-127"/>
            <a:ea typeface="210 러블리베이비 R" panose="02020603020101020101" pitchFamily="18" charset="-127"/>
            <a:cs typeface="+mn-cs"/>
          </a:endParaRPr>
        </a:p>
      </dgm:t>
    </dgm:pt>
    <dgm:pt modelId="{F637ACCC-0899-4D37-A953-D6D161F9BB41}" type="parTrans" cxnId="{0B2A9E37-92AB-4C01-8988-363BC8C799D7}">
      <dgm:prSet/>
      <dgm:spPr/>
      <dgm:t>
        <a:bodyPr/>
        <a:lstStyle/>
        <a:p>
          <a:pPr latinLnBrk="1"/>
          <a:endParaRPr lang="ko-KR" altLang="en-US" sz="3200">
            <a:latin typeface="210 러블리베이비 R" panose="02020603020101020101" pitchFamily="18" charset="-127"/>
            <a:ea typeface="210 러블리베이비 R" panose="02020603020101020101" pitchFamily="18" charset="-127"/>
          </a:endParaRPr>
        </a:p>
      </dgm:t>
    </dgm:pt>
    <dgm:pt modelId="{0FFCB6AB-FE0E-4541-9AA7-1FDCC82F736B}" type="sibTrans" cxnId="{0B2A9E37-92AB-4C01-8988-363BC8C799D7}">
      <dgm:prSet/>
      <dgm:spPr/>
      <dgm:t>
        <a:bodyPr/>
        <a:lstStyle/>
        <a:p>
          <a:pPr latinLnBrk="1"/>
          <a:endParaRPr lang="ko-KR" altLang="en-US" sz="3200">
            <a:latin typeface="210 러블리베이비 R" panose="02020603020101020101" pitchFamily="18" charset="-127"/>
            <a:ea typeface="210 러블리베이비 R" panose="02020603020101020101" pitchFamily="18" charset="-127"/>
          </a:endParaRPr>
        </a:p>
      </dgm:t>
    </dgm:pt>
    <dgm:pt modelId="{67B7A584-9DAD-45C9-984E-A033A3DE8C72}">
      <dgm:prSet phldrT="[텍스트]" custT="1"/>
      <dgm:spPr>
        <a:xfrm>
          <a:off x="117578" y="2527566"/>
          <a:ext cx="2104012" cy="467536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 latinLnBrk="1"/>
          <a:r>
            <a:rPr lang="en-US" altLang="ko-KR" sz="1800" dirty="0" smtClean="0">
              <a:solidFill>
                <a:sysClr val="window" lastClr="FFFF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rPr>
            <a:t>9</a:t>
          </a:r>
          <a:r>
            <a:rPr lang="ko-KR" altLang="en-US" sz="1800" dirty="0" smtClean="0">
              <a:solidFill>
                <a:sysClr val="window" lastClr="FFFF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rPr>
            <a:t>월</a:t>
          </a:r>
          <a:endParaRPr lang="ko-KR" altLang="en-US" sz="1800" dirty="0">
            <a:solidFill>
              <a:sysClr val="window" lastClr="FFFFFF"/>
            </a:solidFill>
            <a:latin typeface="210 러블리베이비 R" panose="02020603020101020101" pitchFamily="18" charset="-127"/>
            <a:ea typeface="210 러블리베이비 R" panose="02020603020101020101" pitchFamily="18" charset="-127"/>
            <a:cs typeface="+mn-cs"/>
          </a:endParaRPr>
        </a:p>
      </dgm:t>
    </dgm:pt>
    <dgm:pt modelId="{BEA90680-4C67-4DCC-8EE0-EFD4EEE8DF4A}" type="parTrans" cxnId="{379258B9-4AE8-4B25-9122-5E2A729C9796}">
      <dgm:prSet/>
      <dgm:spPr/>
      <dgm:t>
        <a:bodyPr/>
        <a:lstStyle/>
        <a:p>
          <a:pPr latinLnBrk="1"/>
          <a:endParaRPr lang="ko-KR" altLang="en-US" sz="3200">
            <a:latin typeface="210 러블리베이비 R" panose="02020603020101020101" pitchFamily="18" charset="-127"/>
            <a:ea typeface="210 러블리베이비 R" panose="02020603020101020101" pitchFamily="18" charset="-127"/>
          </a:endParaRPr>
        </a:p>
      </dgm:t>
    </dgm:pt>
    <dgm:pt modelId="{E4E3185C-DE49-4FEF-918B-222F6A8D35EF}" type="sibTrans" cxnId="{379258B9-4AE8-4B25-9122-5E2A729C9796}">
      <dgm:prSet/>
      <dgm:spPr/>
      <dgm:t>
        <a:bodyPr/>
        <a:lstStyle/>
        <a:p>
          <a:pPr latinLnBrk="1"/>
          <a:endParaRPr lang="ko-KR" altLang="en-US" sz="3200">
            <a:latin typeface="210 러블리베이비 R" panose="02020603020101020101" pitchFamily="18" charset="-127"/>
            <a:ea typeface="210 러블리베이비 R" panose="02020603020101020101" pitchFamily="18" charset="-127"/>
          </a:endParaRPr>
        </a:p>
      </dgm:t>
    </dgm:pt>
    <dgm:pt modelId="{7120AD22-7F37-4168-B0F8-7D708C53F441}">
      <dgm:prSet phldrT="[텍스트]" custT="1"/>
      <dgm:spPr>
        <a:xfrm>
          <a:off x="3118399" y="2252510"/>
          <a:ext cx="2104012" cy="27505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latinLnBrk="1"/>
          <a:r>
            <a:rPr lang="ko-KR" altLang="en-US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rPr>
            <a:t>성경암송 대회</a:t>
          </a:r>
          <a:endParaRPr lang="ko-KR" alt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210 러블리베이비 R" panose="02020603020101020101" pitchFamily="18" charset="-127"/>
            <a:ea typeface="210 러블리베이비 R" panose="02020603020101020101" pitchFamily="18" charset="-127"/>
            <a:cs typeface="+mn-cs"/>
          </a:endParaRPr>
        </a:p>
      </dgm:t>
    </dgm:pt>
    <dgm:pt modelId="{F6B41CD7-1C99-4A03-823B-C6039A8F3AF3}" type="parTrans" cxnId="{AB869B29-A97F-4775-8F45-B29D13CA5ADA}">
      <dgm:prSet/>
      <dgm:spPr/>
      <dgm:t>
        <a:bodyPr/>
        <a:lstStyle/>
        <a:p>
          <a:pPr latinLnBrk="1"/>
          <a:endParaRPr lang="ko-KR" altLang="en-US" sz="3200">
            <a:latin typeface="210 러블리베이비 R" panose="02020603020101020101" pitchFamily="18" charset="-127"/>
            <a:ea typeface="210 러블리베이비 R" panose="02020603020101020101" pitchFamily="18" charset="-127"/>
          </a:endParaRPr>
        </a:p>
      </dgm:t>
    </dgm:pt>
    <dgm:pt modelId="{7DE5CEA0-E6C8-4F20-A8B1-9B954251A262}" type="sibTrans" cxnId="{AB869B29-A97F-4775-8F45-B29D13CA5ADA}">
      <dgm:prSet/>
      <dgm:spPr/>
      <dgm:t>
        <a:bodyPr/>
        <a:lstStyle/>
        <a:p>
          <a:pPr latinLnBrk="1"/>
          <a:endParaRPr lang="ko-KR" altLang="en-US" sz="3200">
            <a:latin typeface="210 러블리베이비 R" panose="02020603020101020101" pitchFamily="18" charset="-127"/>
            <a:ea typeface="210 러블리베이비 R" panose="02020603020101020101" pitchFamily="18" charset="-127"/>
          </a:endParaRPr>
        </a:p>
      </dgm:t>
    </dgm:pt>
    <dgm:pt modelId="{1A163FD1-C6D5-478B-8007-A87B8D9E40BF}">
      <dgm:prSet phldrT="[텍스트]" custT="1"/>
      <dgm:spPr>
        <a:xfrm>
          <a:off x="3059823" y="2536193"/>
          <a:ext cx="2104012" cy="467536"/>
        </a:xfrm>
        <a:prstGeom prst="rect">
          <a:avLst/>
        </a:prstGeom>
        <a:gradFill rotWithShape="0">
          <a:gsLst>
            <a:gs pos="0">
              <a:srgbClr val="4472C4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 latinLnBrk="1"/>
          <a:r>
            <a:rPr lang="en-US" altLang="ko-KR" sz="1800" dirty="0" smtClean="0">
              <a:solidFill>
                <a:sysClr val="window" lastClr="FFFF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rPr>
            <a:t>9</a:t>
          </a:r>
          <a:r>
            <a:rPr lang="ko-KR" altLang="en-US" sz="1800" dirty="0" smtClean="0">
              <a:solidFill>
                <a:sysClr val="window" lastClr="FFFF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rPr>
            <a:t>월</a:t>
          </a:r>
          <a:r>
            <a:rPr lang="en-US" altLang="ko-KR" sz="1800" dirty="0" smtClean="0">
              <a:solidFill>
                <a:sysClr val="window" lastClr="FFFF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rPr>
            <a:t>, 11</a:t>
          </a:r>
          <a:r>
            <a:rPr lang="ko-KR" altLang="en-US" sz="1800" dirty="0" smtClean="0">
              <a:solidFill>
                <a:sysClr val="window" lastClr="FFFF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rPr>
            <a:t>월</a:t>
          </a:r>
          <a:endParaRPr lang="ko-KR" altLang="en-US" sz="1800" dirty="0">
            <a:solidFill>
              <a:sysClr val="window" lastClr="FFFFFF"/>
            </a:solidFill>
            <a:latin typeface="210 러블리베이비 R" panose="02020603020101020101" pitchFamily="18" charset="-127"/>
            <a:ea typeface="210 러블리베이비 R" panose="02020603020101020101" pitchFamily="18" charset="-127"/>
            <a:cs typeface="+mn-cs"/>
          </a:endParaRPr>
        </a:p>
      </dgm:t>
    </dgm:pt>
    <dgm:pt modelId="{CAC56E85-6A91-443D-AEBD-3836DE0A46D6}" type="parTrans" cxnId="{63263CC4-6E2D-4787-9B2E-C3BE3E96BA8D}">
      <dgm:prSet/>
      <dgm:spPr/>
      <dgm:t>
        <a:bodyPr/>
        <a:lstStyle/>
        <a:p>
          <a:pPr latinLnBrk="1"/>
          <a:endParaRPr lang="ko-KR" altLang="en-US" sz="3200">
            <a:latin typeface="210 러블리베이비 R" panose="02020603020101020101" pitchFamily="18" charset="-127"/>
            <a:ea typeface="210 러블리베이비 R" panose="02020603020101020101" pitchFamily="18" charset="-127"/>
          </a:endParaRPr>
        </a:p>
      </dgm:t>
    </dgm:pt>
    <dgm:pt modelId="{FE3C36F5-CA58-47E0-A8D8-06756E369A28}" type="sibTrans" cxnId="{63263CC4-6E2D-4787-9B2E-C3BE3E96BA8D}">
      <dgm:prSet/>
      <dgm:spPr/>
      <dgm:t>
        <a:bodyPr/>
        <a:lstStyle/>
        <a:p>
          <a:pPr latinLnBrk="1"/>
          <a:endParaRPr lang="ko-KR" altLang="en-US" sz="3200">
            <a:latin typeface="210 러블리베이비 R" panose="02020603020101020101" pitchFamily="18" charset="-127"/>
            <a:ea typeface="210 러블리베이비 R" panose="02020603020101020101" pitchFamily="18" charset="-127"/>
          </a:endParaRPr>
        </a:p>
      </dgm:t>
    </dgm:pt>
    <dgm:pt modelId="{B2EF3036-91EB-4DD8-975B-1D706CB3C0EB}">
      <dgm:prSet phldrT="[텍스트]" custT="1"/>
      <dgm:spPr>
        <a:xfrm>
          <a:off x="6119220" y="2252510"/>
          <a:ext cx="2104012" cy="27505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latinLnBrk="1"/>
          <a:r>
            <a:rPr lang="ko-KR" altLang="en-US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rPr>
            <a:t>생일잔치</a:t>
          </a:r>
          <a:endParaRPr lang="ko-KR" alt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210 러블리베이비 R" panose="02020603020101020101" pitchFamily="18" charset="-127"/>
            <a:ea typeface="210 러블리베이비 R" panose="02020603020101020101" pitchFamily="18" charset="-127"/>
            <a:cs typeface="+mn-cs"/>
          </a:endParaRPr>
        </a:p>
      </dgm:t>
    </dgm:pt>
    <dgm:pt modelId="{9B3C35D9-8721-434E-84DD-0384F8800050}" type="parTrans" cxnId="{78968327-22CD-4448-9D7C-9D2789C7EAEB}">
      <dgm:prSet/>
      <dgm:spPr/>
      <dgm:t>
        <a:bodyPr/>
        <a:lstStyle/>
        <a:p>
          <a:pPr latinLnBrk="1"/>
          <a:endParaRPr lang="ko-KR" altLang="en-US" sz="3200">
            <a:latin typeface="210 러블리베이비 R" panose="02020603020101020101" pitchFamily="18" charset="-127"/>
            <a:ea typeface="210 러블리베이비 R" panose="02020603020101020101" pitchFamily="18" charset="-127"/>
          </a:endParaRPr>
        </a:p>
      </dgm:t>
    </dgm:pt>
    <dgm:pt modelId="{86920068-94B9-4174-9096-7EA50DF7CBE3}" type="sibTrans" cxnId="{78968327-22CD-4448-9D7C-9D2789C7EAEB}">
      <dgm:prSet/>
      <dgm:spPr/>
      <dgm:t>
        <a:bodyPr/>
        <a:lstStyle/>
        <a:p>
          <a:pPr latinLnBrk="1"/>
          <a:endParaRPr lang="ko-KR" altLang="en-US" sz="3200">
            <a:latin typeface="210 러블리베이비 R" panose="02020603020101020101" pitchFamily="18" charset="-127"/>
            <a:ea typeface="210 러블리베이비 R" panose="02020603020101020101" pitchFamily="18" charset="-127"/>
          </a:endParaRPr>
        </a:p>
      </dgm:t>
    </dgm:pt>
    <dgm:pt modelId="{378A6378-81E3-4E44-8F12-6D147F311973}">
      <dgm:prSet phldrT="[텍스트]" custT="1"/>
      <dgm:spPr>
        <a:xfrm>
          <a:off x="6023108" y="2523630"/>
          <a:ext cx="2104012" cy="467536"/>
        </a:xfrm>
        <a:prstGeom prst="rect">
          <a:avLst/>
        </a:prstGeom>
        <a:gradFill rotWithShape="0">
          <a:gsLst>
            <a:gs pos="0">
              <a:srgbClr val="4472C4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 latinLnBrk="1"/>
          <a:r>
            <a:rPr lang="ko-KR" altLang="en-US" sz="1800" dirty="0" smtClean="0">
              <a:solidFill>
                <a:sysClr val="window" lastClr="FFFF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rPr>
            <a:t>매월</a:t>
          </a:r>
          <a:r>
            <a:rPr lang="en-US" altLang="ko-KR" sz="1800" dirty="0" smtClean="0">
              <a:solidFill>
                <a:sysClr val="window" lastClr="FFFF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rPr>
            <a:t>( </a:t>
          </a:r>
          <a:r>
            <a:rPr lang="ko-KR" altLang="en-US" sz="1800" dirty="0" smtClean="0">
              <a:solidFill>
                <a:sysClr val="window" lastClr="FFFF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rPr>
            <a:t>첫주 </a:t>
          </a:r>
          <a:r>
            <a:rPr lang="en-US" altLang="ko-KR" sz="1800" dirty="0" smtClean="0">
              <a:solidFill>
                <a:sysClr val="window" lastClr="FFFF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rPr>
            <a:t>)</a:t>
          </a:r>
          <a:endParaRPr lang="en-US" altLang="ko-KR" sz="1800" dirty="0" smtClean="0">
            <a:solidFill>
              <a:sysClr val="window" lastClr="FFFFFF"/>
            </a:solidFill>
            <a:latin typeface="210 러블리베이비 R" panose="02020603020101020101" pitchFamily="18" charset="-127"/>
            <a:ea typeface="210 러블리베이비 R" panose="02020603020101020101" pitchFamily="18" charset="-127"/>
            <a:cs typeface="+mn-cs"/>
          </a:endParaRPr>
        </a:p>
      </dgm:t>
    </dgm:pt>
    <dgm:pt modelId="{E4AD1E45-6EA7-4240-B87F-47A8ECAF6E87}" type="parTrans" cxnId="{9B925A1C-54E4-4FDA-8BB5-4FD5FB5BA110}">
      <dgm:prSet/>
      <dgm:spPr/>
      <dgm:t>
        <a:bodyPr/>
        <a:lstStyle/>
        <a:p>
          <a:pPr latinLnBrk="1"/>
          <a:endParaRPr lang="ko-KR" altLang="en-US" sz="3200">
            <a:latin typeface="210 러블리베이비 R" panose="02020603020101020101" pitchFamily="18" charset="-127"/>
            <a:ea typeface="210 러블리베이비 R" panose="02020603020101020101" pitchFamily="18" charset="-127"/>
          </a:endParaRPr>
        </a:p>
      </dgm:t>
    </dgm:pt>
    <dgm:pt modelId="{043AAEF6-5B61-442F-882C-9DE12693FE9D}" type="sibTrans" cxnId="{9B925A1C-54E4-4FDA-8BB5-4FD5FB5BA110}">
      <dgm:prSet/>
      <dgm:spPr/>
      <dgm:t>
        <a:bodyPr/>
        <a:lstStyle/>
        <a:p>
          <a:pPr latinLnBrk="1"/>
          <a:endParaRPr lang="ko-KR" altLang="en-US" sz="3200">
            <a:latin typeface="210 러블리베이비 R" panose="02020603020101020101" pitchFamily="18" charset="-127"/>
            <a:ea typeface="210 러블리베이비 R" panose="02020603020101020101" pitchFamily="18" charset="-127"/>
          </a:endParaRPr>
        </a:p>
      </dgm:t>
    </dgm:pt>
    <dgm:pt modelId="{D0E8671A-454C-4A16-91F6-B1FE402EE952}" type="pres">
      <dgm:prSet presAssocID="{AC678546-E3C4-41C9-B075-31A241963F1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7CAF7D7-4196-4C50-8016-6352E8F6EE1C}" type="pres">
      <dgm:prSet presAssocID="{4B7968A3-B79E-43D9-BF69-F5E9B997EFE8}" presName="composite" presStyleCnt="0">
        <dgm:presLayoutVars>
          <dgm:chMax val="1"/>
          <dgm:chPref val="1"/>
        </dgm:presLayoutVars>
      </dgm:prSet>
      <dgm:spPr/>
    </dgm:pt>
    <dgm:pt modelId="{78AF3ACF-036D-475B-A50C-CC01B65E3A3D}" type="pres">
      <dgm:prSet presAssocID="{4B7968A3-B79E-43D9-BF69-F5E9B997EFE8}" presName="Accent" presStyleLbl="trAlignAcc1" presStyleIdx="0" presStyleCnt="3">
        <dgm:presLayoutVars>
          <dgm:chMax val="0"/>
          <dgm:chPref val="0"/>
        </dgm:presLayoutVars>
      </dgm:prSet>
      <dgm:spPr>
        <a:xfrm>
          <a:off x="688" y="354773"/>
          <a:ext cx="2337791" cy="2750343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latinLnBrk="1"/>
          <a:endParaRPr lang="ko-KR" altLang="en-US"/>
        </a:p>
      </dgm:t>
    </dgm:pt>
    <dgm:pt modelId="{D88F5418-8D14-4141-A5B2-C863108CFE7F}" type="pres">
      <dgm:prSet presAssocID="{4B7968A3-B79E-43D9-BF69-F5E9B997EFE8}" presName="Image" presStyleLbl="alignImgPlace1" presStyleIdx="0" presStyleCnt="3">
        <dgm:presLayoutVars>
          <dgm:chMax val="0"/>
          <dgm:chPref val="0"/>
        </dgm:presLayoutVars>
      </dgm:prSet>
      <dgm:spPr>
        <a:xfrm>
          <a:off x="117578" y="464787"/>
          <a:ext cx="2104012" cy="1787722"/>
        </a:xfrm>
        <a:prstGeom prst="rect">
          <a:avLst/>
        </a:prstGeom>
        <a:solidFill>
          <a:srgbClr val="4472C4">
            <a:tint val="5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latinLnBrk="1"/>
          <a:endParaRPr lang="ko-KR" altLang="en-US"/>
        </a:p>
      </dgm:t>
    </dgm:pt>
    <dgm:pt modelId="{FC29506A-463D-4087-82BE-CF49EB8CD227}" type="pres">
      <dgm:prSet presAssocID="{4B7968A3-B79E-43D9-BF69-F5E9B997EFE8}" presName="ChildComposite" presStyleCnt="0"/>
      <dgm:spPr/>
    </dgm:pt>
    <dgm:pt modelId="{3244EC5E-EA4D-4EF8-BDBE-5C4278790339}" type="pres">
      <dgm:prSet presAssocID="{4B7968A3-B79E-43D9-BF69-F5E9B997EFE8}" presName="Child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2723F38-C506-461F-A788-BC4A81811E76}" type="pres">
      <dgm:prSet presAssocID="{4B7968A3-B79E-43D9-BF69-F5E9B997EFE8}" presName="Parent" presStyleLbl="revTx" presStyleIdx="0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3BE6470-EFBF-490E-835D-3903AEBB5A04}" type="pres">
      <dgm:prSet presAssocID="{0FFCB6AB-FE0E-4541-9AA7-1FDCC82F736B}" presName="sibTrans" presStyleCnt="0"/>
      <dgm:spPr/>
    </dgm:pt>
    <dgm:pt modelId="{B7A33FD6-D4EC-45AA-BB96-B55888F539E9}" type="pres">
      <dgm:prSet presAssocID="{7120AD22-7F37-4168-B0F8-7D708C53F441}" presName="composite" presStyleCnt="0">
        <dgm:presLayoutVars>
          <dgm:chMax val="1"/>
          <dgm:chPref val="1"/>
        </dgm:presLayoutVars>
      </dgm:prSet>
      <dgm:spPr/>
    </dgm:pt>
    <dgm:pt modelId="{0CD1B4D5-38A0-43BF-B738-B387B68AEE41}" type="pres">
      <dgm:prSet presAssocID="{7120AD22-7F37-4168-B0F8-7D708C53F441}" presName="Accent" presStyleLbl="trAlignAcc1" presStyleIdx="1" presStyleCnt="3" custLinFactNeighborX="-2101" custLinFactNeighborY="-1326">
        <dgm:presLayoutVars>
          <dgm:chMax val="0"/>
          <dgm:chPref val="0"/>
        </dgm:presLayoutVars>
      </dgm:prSet>
      <dgm:spPr>
        <a:xfrm>
          <a:off x="2952392" y="318304"/>
          <a:ext cx="2337791" cy="2750343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latinLnBrk="1"/>
          <a:endParaRPr lang="ko-KR" altLang="en-US"/>
        </a:p>
      </dgm:t>
    </dgm:pt>
    <dgm:pt modelId="{3B372439-80EB-4971-A861-45ABA5D9B278}" type="pres">
      <dgm:prSet presAssocID="{7120AD22-7F37-4168-B0F8-7D708C53F441}" presName="Image" presStyleLbl="alignImgPlace1" presStyleIdx="1" presStyleCnt="3" custLinFactNeighborX="-2875" custLinFactNeighborY="-5">
        <dgm:presLayoutVars>
          <dgm:chMax val="0"/>
          <dgm:chPref val="0"/>
        </dgm:presLayoutVars>
      </dgm:prSet>
      <dgm:spPr>
        <a:xfrm>
          <a:off x="3057908" y="464698"/>
          <a:ext cx="2104012" cy="1787722"/>
        </a:xfrm>
        <a:prstGeom prst="rect">
          <a:avLst/>
        </a:prstGeom>
        <a:solidFill>
          <a:srgbClr val="4472C4">
            <a:tint val="50000"/>
            <a:hueOff val="-3672177"/>
            <a:satOff val="-7688"/>
            <a:lumOff val="5282"/>
            <a:alphaOff val="0"/>
          </a:srgbClr>
        </a:solidFill>
        <a:ln>
          <a:noFill/>
        </a:ln>
        <a:effectLst/>
      </dgm:spPr>
      <dgm:t>
        <a:bodyPr/>
        <a:lstStyle/>
        <a:p>
          <a:pPr latinLnBrk="1"/>
          <a:endParaRPr lang="ko-KR" altLang="en-US"/>
        </a:p>
      </dgm:t>
    </dgm:pt>
    <dgm:pt modelId="{27FF018E-BB78-421F-A71B-67C79C700D5A}" type="pres">
      <dgm:prSet presAssocID="{7120AD22-7F37-4168-B0F8-7D708C53F441}" presName="ChildComposite" presStyleCnt="0"/>
      <dgm:spPr/>
    </dgm:pt>
    <dgm:pt modelId="{0CCC2B12-944A-4D2B-A85F-5656FA14F6A3}" type="pres">
      <dgm:prSet presAssocID="{7120AD22-7F37-4168-B0F8-7D708C53F441}" presName="Child" presStyleLbl="node1" presStyleIdx="1" presStyleCnt="3" custLinFactNeighborX="-2784" custLinFactNeighborY="18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17C5D7E-72BA-407F-AE8A-6326786A267B}" type="pres">
      <dgm:prSet presAssocID="{7120AD22-7F37-4168-B0F8-7D708C53F441}" presName="Parent" presStyleLbl="revTx" presStyleIdx="1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14B9D8F-6811-4240-8559-9408CDB7BBEB}" type="pres">
      <dgm:prSet presAssocID="{7DE5CEA0-E6C8-4F20-A8B1-9B954251A262}" presName="sibTrans" presStyleCnt="0"/>
      <dgm:spPr/>
    </dgm:pt>
    <dgm:pt modelId="{3890AB61-A8F1-4761-8C08-951AA5101BEE}" type="pres">
      <dgm:prSet presAssocID="{B2EF3036-91EB-4DD8-975B-1D706CB3C0EB}" presName="composite" presStyleCnt="0">
        <dgm:presLayoutVars>
          <dgm:chMax val="1"/>
          <dgm:chPref val="1"/>
        </dgm:presLayoutVars>
      </dgm:prSet>
      <dgm:spPr/>
    </dgm:pt>
    <dgm:pt modelId="{4F8EC1A4-DAA9-4EB4-BA6F-5E729397999B}" type="pres">
      <dgm:prSet presAssocID="{B2EF3036-91EB-4DD8-975B-1D706CB3C0EB}" presName="Accent" presStyleLbl="trAlignAcc1" presStyleIdx="2" presStyleCnt="3" custLinFactNeighborX="-4524" custLinFactNeighborY="-2161">
        <dgm:presLayoutVars>
          <dgm:chMax val="0"/>
          <dgm:chPref val="0"/>
        </dgm:presLayoutVars>
      </dgm:prSet>
      <dgm:spPr>
        <a:xfrm>
          <a:off x="5896568" y="295339"/>
          <a:ext cx="2337791" cy="2750343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latinLnBrk="1"/>
          <a:endParaRPr lang="ko-KR" altLang="en-US"/>
        </a:p>
      </dgm:t>
    </dgm:pt>
    <dgm:pt modelId="{4B748F54-63DB-4ADA-9C33-DA1D542A059C}" type="pres">
      <dgm:prSet presAssocID="{B2EF3036-91EB-4DD8-975B-1D706CB3C0EB}" presName="Image" presStyleLbl="alignImgPlace1" presStyleIdx="2" presStyleCnt="3">
        <dgm:presLayoutVars>
          <dgm:chMax val="0"/>
          <dgm:chPref val="0"/>
        </dgm:presLayoutVars>
      </dgm:prSet>
      <dgm:spPr>
        <a:xfrm>
          <a:off x="6119220" y="464787"/>
          <a:ext cx="2104012" cy="1787722"/>
        </a:xfrm>
        <a:prstGeom prst="rect">
          <a:avLst/>
        </a:prstGeom>
        <a:solidFill>
          <a:srgbClr val="4472C4">
            <a:tint val="50000"/>
            <a:hueOff val="-7344354"/>
            <a:satOff val="-15375"/>
            <a:lumOff val="10564"/>
            <a:alphaOff val="0"/>
          </a:srgbClr>
        </a:solidFill>
        <a:ln>
          <a:noFill/>
        </a:ln>
        <a:effectLst/>
      </dgm:spPr>
      <dgm:t>
        <a:bodyPr/>
        <a:lstStyle/>
        <a:p>
          <a:pPr latinLnBrk="1"/>
          <a:endParaRPr lang="ko-KR" altLang="en-US"/>
        </a:p>
      </dgm:t>
    </dgm:pt>
    <dgm:pt modelId="{C72FF894-E010-467A-BEFD-D0241EAA9DAC}" type="pres">
      <dgm:prSet presAssocID="{B2EF3036-91EB-4DD8-975B-1D706CB3C0EB}" presName="ChildComposite" presStyleCnt="0"/>
      <dgm:spPr/>
    </dgm:pt>
    <dgm:pt modelId="{F7705E9A-AD5B-42EB-8D51-369FDA07D44E}" type="pres">
      <dgm:prSet presAssocID="{B2EF3036-91EB-4DD8-975B-1D706CB3C0EB}" presName="Child" presStyleLbl="node1" presStyleIdx="2" presStyleCnt="3" custLinFactNeighborX="-4568" custLinFactNeighborY="-8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213CE5F-0C00-4DD9-AE68-36604910A13E}" type="pres">
      <dgm:prSet presAssocID="{B2EF3036-91EB-4DD8-975B-1D706CB3C0EB}" presName="Parent" presStyleLbl="revTx" presStyleIdx="2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65B1B450-AF5F-42CB-B0EA-A89E0D385E70}" type="presOf" srcId="{1A163FD1-C6D5-478B-8007-A87B8D9E40BF}" destId="{0CCC2B12-944A-4D2B-A85F-5656FA14F6A3}" srcOrd="0" destOrd="0" presId="urn:microsoft.com/office/officeart/2008/layout/CaptionedPictures"/>
    <dgm:cxn modelId="{9B925A1C-54E4-4FDA-8BB5-4FD5FB5BA110}" srcId="{B2EF3036-91EB-4DD8-975B-1D706CB3C0EB}" destId="{378A6378-81E3-4E44-8F12-6D147F311973}" srcOrd="0" destOrd="0" parTransId="{E4AD1E45-6EA7-4240-B87F-47A8ECAF6E87}" sibTransId="{043AAEF6-5B61-442F-882C-9DE12693FE9D}"/>
    <dgm:cxn modelId="{94CA386F-C4E6-44C3-ABC5-8345221FF7D9}" type="presOf" srcId="{67B7A584-9DAD-45C9-984E-A033A3DE8C72}" destId="{3244EC5E-EA4D-4EF8-BDBE-5C4278790339}" srcOrd="0" destOrd="0" presId="urn:microsoft.com/office/officeart/2008/layout/CaptionedPictures"/>
    <dgm:cxn modelId="{961B50BC-E188-49C2-8A62-ED503116A42A}" type="presOf" srcId="{7120AD22-7F37-4168-B0F8-7D708C53F441}" destId="{517C5D7E-72BA-407F-AE8A-6326786A267B}" srcOrd="0" destOrd="0" presId="urn:microsoft.com/office/officeart/2008/layout/CaptionedPictures"/>
    <dgm:cxn modelId="{D9F0FDB2-68E6-47D1-BA8B-97A4843224B2}" type="presOf" srcId="{AC678546-E3C4-41C9-B075-31A241963F15}" destId="{D0E8671A-454C-4A16-91F6-B1FE402EE952}" srcOrd="0" destOrd="0" presId="urn:microsoft.com/office/officeart/2008/layout/CaptionedPictures"/>
    <dgm:cxn modelId="{AB869B29-A97F-4775-8F45-B29D13CA5ADA}" srcId="{AC678546-E3C4-41C9-B075-31A241963F15}" destId="{7120AD22-7F37-4168-B0F8-7D708C53F441}" srcOrd="1" destOrd="0" parTransId="{F6B41CD7-1C99-4A03-823B-C6039A8F3AF3}" sibTransId="{7DE5CEA0-E6C8-4F20-A8B1-9B954251A262}"/>
    <dgm:cxn modelId="{3189E10C-D1C2-4BA2-A9DF-636B4674C01D}" type="presOf" srcId="{378A6378-81E3-4E44-8F12-6D147F311973}" destId="{F7705E9A-AD5B-42EB-8D51-369FDA07D44E}" srcOrd="0" destOrd="0" presId="urn:microsoft.com/office/officeart/2008/layout/CaptionedPictures"/>
    <dgm:cxn modelId="{78968327-22CD-4448-9D7C-9D2789C7EAEB}" srcId="{AC678546-E3C4-41C9-B075-31A241963F15}" destId="{B2EF3036-91EB-4DD8-975B-1D706CB3C0EB}" srcOrd="2" destOrd="0" parTransId="{9B3C35D9-8721-434E-84DD-0384F8800050}" sibTransId="{86920068-94B9-4174-9096-7EA50DF7CBE3}"/>
    <dgm:cxn modelId="{379258B9-4AE8-4B25-9122-5E2A729C9796}" srcId="{4B7968A3-B79E-43D9-BF69-F5E9B997EFE8}" destId="{67B7A584-9DAD-45C9-984E-A033A3DE8C72}" srcOrd="0" destOrd="0" parTransId="{BEA90680-4C67-4DCC-8EE0-EFD4EEE8DF4A}" sibTransId="{E4E3185C-DE49-4FEF-918B-222F6A8D35EF}"/>
    <dgm:cxn modelId="{F443E7C7-EA84-45DF-9E7A-9C98145563CB}" type="presOf" srcId="{4B7968A3-B79E-43D9-BF69-F5E9B997EFE8}" destId="{42723F38-C506-461F-A788-BC4A81811E76}" srcOrd="0" destOrd="0" presId="urn:microsoft.com/office/officeart/2008/layout/CaptionedPictures"/>
    <dgm:cxn modelId="{0B2A9E37-92AB-4C01-8988-363BC8C799D7}" srcId="{AC678546-E3C4-41C9-B075-31A241963F15}" destId="{4B7968A3-B79E-43D9-BF69-F5E9B997EFE8}" srcOrd="0" destOrd="0" parTransId="{F637ACCC-0899-4D37-A953-D6D161F9BB41}" sibTransId="{0FFCB6AB-FE0E-4541-9AA7-1FDCC82F736B}"/>
    <dgm:cxn modelId="{63263CC4-6E2D-4787-9B2E-C3BE3E96BA8D}" srcId="{7120AD22-7F37-4168-B0F8-7D708C53F441}" destId="{1A163FD1-C6D5-478B-8007-A87B8D9E40BF}" srcOrd="0" destOrd="0" parTransId="{CAC56E85-6A91-443D-AEBD-3836DE0A46D6}" sibTransId="{FE3C36F5-CA58-47E0-A8D8-06756E369A28}"/>
    <dgm:cxn modelId="{9D1580DD-53F4-4CC3-A199-B7852127B7E1}" type="presOf" srcId="{B2EF3036-91EB-4DD8-975B-1D706CB3C0EB}" destId="{A213CE5F-0C00-4DD9-AE68-36604910A13E}" srcOrd="0" destOrd="0" presId="urn:microsoft.com/office/officeart/2008/layout/CaptionedPictures"/>
    <dgm:cxn modelId="{27359090-8B38-4FC7-9A1E-5CEEF429BF95}" type="presParOf" srcId="{D0E8671A-454C-4A16-91F6-B1FE402EE952}" destId="{87CAF7D7-4196-4C50-8016-6352E8F6EE1C}" srcOrd="0" destOrd="0" presId="urn:microsoft.com/office/officeart/2008/layout/CaptionedPictures"/>
    <dgm:cxn modelId="{9D3E2428-5543-4C0B-877F-EDE57294413E}" type="presParOf" srcId="{87CAF7D7-4196-4C50-8016-6352E8F6EE1C}" destId="{78AF3ACF-036D-475B-A50C-CC01B65E3A3D}" srcOrd="0" destOrd="0" presId="urn:microsoft.com/office/officeart/2008/layout/CaptionedPictures"/>
    <dgm:cxn modelId="{A079B634-B007-45F0-92AA-8F24607CCD47}" type="presParOf" srcId="{87CAF7D7-4196-4C50-8016-6352E8F6EE1C}" destId="{D88F5418-8D14-4141-A5B2-C863108CFE7F}" srcOrd="1" destOrd="0" presId="urn:microsoft.com/office/officeart/2008/layout/CaptionedPictures"/>
    <dgm:cxn modelId="{98366726-0083-449D-8066-6560FB88A09C}" type="presParOf" srcId="{87CAF7D7-4196-4C50-8016-6352E8F6EE1C}" destId="{FC29506A-463D-4087-82BE-CF49EB8CD227}" srcOrd="2" destOrd="0" presId="urn:microsoft.com/office/officeart/2008/layout/CaptionedPictures"/>
    <dgm:cxn modelId="{3C3C2467-31D2-4E03-B0DA-E71DC64BACDA}" type="presParOf" srcId="{FC29506A-463D-4087-82BE-CF49EB8CD227}" destId="{3244EC5E-EA4D-4EF8-BDBE-5C4278790339}" srcOrd="0" destOrd="0" presId="urn:microsoft.com/office/officeart/2008/layout/CaptionedPictures"/>
    <dgm:cxn modelId="{0B4C7BC4-32CE-4388-AABC-8B8742375E42}" type="presParOf" srcId="{FC29506A-463D-4087-82BE-CF49EB8CD227}" destId="{42723F38-C506-461F-A788-BC4A81811E76}" srcOrd="1" destOrd="0" presId="urn:microsoft.com/office/officeart/2008/layout/CaptionedPictures"/>
    <dgm:cxn modelId="{B0C4EB94-B39C-49E7-83BC-F19DF728EA75}" type="presParOf" srcId="{D0E8671A-454C-4A16-91F6-B1FE402EE952}" destId="{13BE6470-EFBF-490E-835D-3903AEBB5A04}" srcOrd="1" destOrd="0" presId="urn:microsoft.com/office/officeart/2008/layout/CaptionedPictures"/>
    <dgm:cxn modelId="{9217E365-D357-47D5-AC5E-C00E3D0583A3}" type="presParOf" srcId="{D0E8671A-454C-4A16-91F6-B1FE402EE952}" destId="{B7A33FD6-D4EC-45AA-BB96-B55888F539E9}" srcOrd="2" destOrd="0" presId="urn:microsoft.com/office/officeart/2008/layout/CaptionedPictures"/>
    <dgm:cxn modelId="{215E9D1D-7796-403F-9EED-3263C8B61C26}" type="presParOf" srcId="{B7A33FD6-D4EC-45AA-BB96-B55888F539E9}" destId="{0CD1B4D5-38A0-43BF-B738-B387B68AEE41}" srcOrd="0" destOrd="0" presId="urn:microsoft.com/office/officeart/2008/layout/CaptionedPictures"/>
    <dgm:cxn modelId="{FD304B28-66AD-4212-A33C-32EB74C6EB14}" type="presParOf" srcId="{B7A33FD6-D4EC-45AA-BB96-B55888F539E9}" destId="{3B372439-80EB-4971-A861-45ABA5D9B278}" srcOrd="1" destOrd="0" presId="urn:microsoft.com/office/officeart/2008/layout/CaptionedPictures"/>
    <dgm:cxn modelId="{27EB1C3E-8B43-4E9C-9899-92563D0CCB40}" type="presParOf" srcId="{B7A33FD6-D4EC-45AA-BB96-B55888F539E9}" destId="{27FF018E-BB78-421F-A71B-67C79C700D5A}" srcOrd="2" destOrd="0" presId="urn:microsoft.com/office/officeart/2008/layout/CaptionedPictures"/>
    <dgm:cxn modelId="{E3F62332-DA96-48BF-A81F-6E40E25A21AC}" type="presParOf" srcId="{27FF018E-BB78-421F-A71B-67C79C700D5A}" destId="{0CCC2B12-944A-4D2B-A85F-5656FA14F6A3}" srcOrd="0" destOrd="0" presId="urn:microsoft.com/office/officeart/2008/layout/CaptionedPictures"/>
    <dgm:cxn modelId="{932695C1-D613-44E7-9046-3527F126C24B}" type="presParOf" srcId="{27FF018E-BB78-421F-A71B-67C79C700D5A}" destId="{517C5D7E-72BA-407F-AE8A-6326786A267B}" srcOrd="1" destOrd="0" presId="urn:microsoft.com/office/officeart/2008/layout/CaptionedPictures"/>
    <dgm:cxn modelId="{BE278FDB-1AD2-4E4D-B37A-1B49E821652F}" type="presParOf" srcId="{D0E8671A-454C-4A16-91F6-B1FE402EE952}" destId="{414B9D8F-6811-4240-8559-9408CDB7BBEB}" srcOrd="3" destOrd="0" presId="urn:microsoft.com/office/officeart/2008/layout/CaptionedPictures"/>
    <dgm:cxn modelId="{AB2B640D-D008-4224-A072-E30AAE8715C8}" type="presParOf" srcId="{D0E8671A-454C-4A16-91F6-B1FE402EE952}" destId="{3890AB61-A8F1-4761-8C08-951AA5101BEE}" srcOrd="4" destOrd="0" presId="urn:microsoft.com/office/officeart/2008/layout/CaptionedPictures"/>
    <dgm:cxn modelId="{1D1B730A-E781-48DF-894E-AA565B34F19F}" type="presParOf" srcId="{3890AB61-A8F1-4761-8C08-951AA5101BEE}" destId="{4F8EC1A4-DAA9-4EB4-BA6F-5E729397999B}" srcOrd="0" destOrd="0" presId="urn:microsoft.com/office/officeart/2008/layout/CaptionedPictures"/>
    <dgm:cxn modelId="{6DA5690D-E3E9-4EE5-A238-88ADFF60C3E5}" type="presParOf" srcId="{3890AB61-A8F1-4761-8C08-951AA5101BEE}" destId="{4B748F54-63DB-4ADA-9C33-DA1D542A059C}" srcOrd="1" destOrd="0" presId="urn:microsoft.com/office/officeart/2008/layout/CaptionedPictures"/>
    <dgm:cxn modelId="{D0D007B2-5FA5-4FB0-986F-292FA83E105A}" type="presParOf" srcId="{3890AB61-A8F1-4761-8C08-951AA5101BEE}" destId="{C72FF894-E010-467A-BEFD-D0241EAA9DAC}" srcOrd="2" destOrd="0" presId="urn:microsoft.com/office/officeart/2008/layout/CaptionedPictures"/>
    <dgm:cxn modelId="{56BEBCE7-ED68-40B4-B188-4FE4152478C9}" type="presParOf" srcId="{C72FF894-E010-467A-BEFD-D0241EAA9DAC}" destId="{F7705E9A-AD5B-42EB-8D51-369FDA07D44E}" srcOrd="0" destOrd="0" presId="urn:microsoft.com/office/officeart/2008/layout/CaptionedPictures"/>
    <dgm:cxn modelId="{44821D37-5ABA-4F5B-B530-C3D32EF14864}" type="presParOf" srcId="{C72FF894-E010-467A-BEFD-D0241EAA9DAC}" destId="{A213CE5F-0C00-4DD9-AE68-36604910A13E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678546-E3C4-41C9-B075-31A241963F15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4B7968A3-B79E-43D9-BF69-F5E9B997EFE8}">
      <dgm:prSet phldrT="[텍스트]" custT="1"/>
      <dgm:spPr>
        <a:xfrm>
          <a:off x="117808" y="2228570"/>
          <a:ext cx="2071816" cy="27084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latinLnBrk="1"/>
          <a:r>
            <a:rPr lang="ko-KR" altLang="en-US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rPr>
            <a:t>성경퀴즈 대회</a:t>
          </a:r>
          <a:endParaRPr lang="ko-KR" alt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210 러블리베이비 R" panose="02020603020101020101" pitchFamily="18" charset="-127"/>
            <a:ea typeface="210 러블리베이비 R" panose="02020603020101020101" pitchFamily="18" charset="-127"/>
            <a:cs typeface="+mn-cs"/>
          </a:endParaRPr>
        </a:p>
      </dgm:t>
    </dgm:pt>
    <dgm:pt modelId="{F637ACCC-0899-4D37-A953-D6D161F9BB41}" type="parTrans" cxnId="{0B2A9E37-92AB-4C01-8988-363BC8C799D7}">
      <dgm:prSet/>
      <dgm:spPr/>
      <dgm:t>
        <a:bodyPr/>
        <a:lstStyle/>
        <a:p>
          <a:pPr latinLnBrk="1"/>
          <a:endParaRPr lang="ko-KR" altLang="en-US" sz="2000">
            <a:latin typeface="210 러블리베이비 R" panose="02020603020101020101" pitchFamily="18" charset="-127"/>
            <a:ea typeface="210 러블리베이비 R" panose="02020603020101020101" pitchFamily="18" charset="-127"/>
          </a:endParaRPr>
        </a:p>
      </dgm:t>
    </dgm:pt>
    <dgm:pt modelId="{0FFCB6AB-FE0E-4541-9AA7-1FDCC82F736B}" type="sibTrans" cxnId="{0B2A9E37-92AB-4C01-8988-363BC8C799D7}">
      <dgm:prSet/>
      <dgm:spPr/>
      <dgm:t>
        <a:bodyPr/>
        <a:lstStyle/>
        <a:p>
          <a:pPr latinLnBrk="1"/>
          <a:endParaRPr lang="ko-KR" altLang="en-US" sz="2000">
            <a:latin typeface="210 러블리베이비 R" panose="02020603020101020101" pitchFamily="18" charset="-127"/>
            <a:ea typeface="210 러블리베이비 R" panose="02020603020101020101" pitchFamily="18" charset="-127"/>
          </a:endParaRPr>
        </a:p>
      </dgm:t>
    </dgm:pt>
    <dgm:pt modelId="{67B7A584-9DAD-45C9-984E-A033A3DE8C72}">
      <dgm:prSet phldrT="[텍스트]" custT="1"/>
      <dgm:spPr>
        <a:xfrm>
          <a:off x="117808" y="2499417"/>
          <a:ext cx="2071816" cy="460381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latinLnBrk="1"/>
          <a:r>
            <a:rPr lang="en-US" altLang="ko-KR" sz="2000" dirty="0" smtClean="0">
              <a:solidFill>
                <a:sysClr val="window" lastClr="FFFF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rPr>
            <a:t>11</a:t>
          </a:r>
          <a:r>
            <a:rPr lang="ko-KR" altLang="en-US" sz="2000" dirty="0" smtClean="0">
              <a:solidFill>
                <a:sysClr val="window" lastClr="FFFF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rPr>
            <a:t>월</a:t>
          </a:r>
          <a:endParaRPr lang="ko-KR" altLang="en-US" sz="2000" dirty="0">
            <a:solidFill>
              <a:sysClr val="window" lastClr="FFFFFF"/>
            </a:solidFill>
            <a:latin typeface="210 러블리베이비 R" panose="02020603020101020101" pitchFamily="18" charset="-127"/>
            <a:ea typeface="210 러블리베이비 R" panose="02020603020101020101" pitchFamily="18" charset="-127"/>
            <a:cs typeface="+mn-cs"/>
          </a:endParaRPr>
        </a:p>
      </dgm:t>
    </dgm:pt>
    <dgm:pt modelId="{BEA90680-4C67-4DCC-8EE0-EFD4EEE8DF4A}" type="parTrans" cxnId="{379258B9-4AE8-4B25-9122-5E2A729C9796}">
      <dgm:prSet/>
      <dgm:spPr/>
      <dgm:t>
        <a:bodyPr/>
        <a:lstStyle/>
        <a:p>
          <a:pPr latinLnBrk="1"/>
          <a:endParaRPr lang="ko-KR" altLang="en-US" sz="2000">
            <a:latin typeface="210 러블리베이비 R" panose="02020603020101020101" pitchFamily="18" charset="-127"/>
            <a:ea typeface="210 러블리베이비 R" panose="02020603020101020101" pitchFamily="18" charset="-127"/>
          </a:endParaRPr>
        </a:p>
      </dgm:t>
    </dgm:pt>
    <dgm:pt modelId="{E4E3185C-DE49-4FEF-918B-222F6A8D35EF}" type="sibTrans" cxnId="{379258B9-4AE8-4B25-9122-5E2A729C9796}">
      <dgm:prSet/>
      <dgm:spPr/>
      <dgm:t>
        <a:bodyPr/>
        <a:lstStyle/>
        <a:p>
          <a:pPr latinLnBrk="1"/>
          <a:endParaRPr lang="ko-KR" altLang="en-US" sz="2000">
            <a:latin typeface="210 러블리베이비 R" panose="02020603020101020101" pitchFamily="18" charset="-127"/>
            <a:ea typeface="210 러블리베이비 R" panose="02020603020101020101" pitchFamily="18" charset="-127"/>
          </a:endParaRPr>
        </a:p>
      </dgm:t>
    </dgm:pt>
    <dgm:pt modelId="{7120AD22-7F37-4168-B0F8-7D708C53F441}">
      <dgm:prSet phldrT="[텍스트]" custT="1"/>
      <dgm:spPr>
        <a:xfrm>
          <a:off x="3068327" y="2228570"/>
          <a:ext cx="2071816" cy="27084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latinLnBrk="1"/>
          <a:r>
            <a:rPr lang="ko-KR" altLang="en-US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rPr>
            <a:t>달란트시장</a:t>
          </a:r>
          <a:r>
            <a:rPr lang="en-US" altLang="ko-KR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rPr>
            <a:t>/</a:t>
          </a:r>
          <a:r>
            <a:rPr lang="ko-KR" altLang="en-US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rPr>
            <a:t>체험부스</a:t>
          </a:r>
          <a:endParaRPr lang="ko-KR" alt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210 러블리베이비 R" panose="02020603020101020101" pitchFamily="18" charset="-127"/>
            <a:ea typeface="210 러블리베이비 R" panose="02020603020101020101" pitchFamily="18" charset="-127"/>
            <a:cs typeface="+mn-cs"/>
          </a:endParaRPr>
        </a:p>
      </dgm:t>
    </dgm:pt>
    <dgm:pt modelId="{F6B41CD7-1C99-4A03-823B-C6039A8F3AF3}" type="parTrans" cxnId="{AB869B29-A97F-4775-8F45-B29D13CA5ADA}">
      <dgm:prSet/>
      <dgm:spPr/>
      <dgm:t>
        <a:bodyPr/>
        <a:lstStyle/>
        <a:p>
          <a:pPr latinLnBrk="1"/>
          <a:endParaRPr lang="ko-KR" altLang="en-US" sz="2000">
            <a:latin typeface="210 러블리베이비 R" panose="02020603020101020101" pitchFamily="18" charset="-127"/>
            <a:ea typeface="210 러블리베이비 R" panose="02020603020101020101" pitchFamily="18" charset="-127"/>
          </a:endParaRPr>
        </a:p>
      </dgm:t>
    </dgm:pt>
    <dgm:pt modelId="{7DE5CEA0-E6C8-4F20-A8B1-9B954251A262}" type="sibTrans" cxnId="{AB869B29-A97F-4775-8F45-B29D13CA5ADA}">
      <dgm:prSet/>
      <dgm:spPr/>
      <dgm:t>
        <a:bodyPr/>
        <a:lstStyle/>
        <a:p>
          <a:pPr latinLnBrk="1"/>
          <a:endParaRPr lang="ko-KR" altLang="en-US" sz="2000">
            <a:latin typeface="210 러블리베이비 R" panose="02020603020101020101" pitchFamily="18" charset="-127"/>
            <a:ea typeface="210 러블리베이비 R" panose="02020603020101020101" pitchFamily="18" charset="-127"/>
          </a:endParaRPr>
        </a:p>
      </dgm:t>
    </dgm:pt>
    <dgm:pt modelId="{1A163FD1-C6D5-478B-8007-A87B8D9E40BF}">
      <dgm:prSet phldrT="[텍스트]" custT="1"/>
      <dgm:spPr>
        <a:xfrm>
          <a:off x="3068327" y="2499417"/>
          <a:ext cx="2071816" cy="460381"/>
        </a:xfrm>
        <a:prstGeom prst="rect">
          <a:avLst/>
        </a:prstGeom>
        <a:solidFill>
          <a:srgbClr val="4472C4">
            <a:hueOff val="-3676672"/>
            <a:satOff val="-5114"/>
            <a:lumOff val="-196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latinLnBrk="1"/>
          <a:r>
            <a:rPr lang="en-US" altLang="ko-KR" sz="2000" dirty="0" smtClean="0">
              <a:solidFill>
                <a:sysClr val="window" lastClr="FFFF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rPr>
            <a:t>10</a:t>
          </a:r>
          <a:r>
            <a:rPr lang="ko-KR" altLang="en-US" sz="2000" dirty="0" smtClean="0">
              <a:solidFill>
                <a:sysClr val="window" lastClr="FFFF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rPr>
            <a:t>월</a:t>
          </a:r>
          <a:endParaRPr lang="ko-KR" altLang="en-US" sz="2000" dirty="0">
            <a:solidFill>
              <a:sysClr val="window" lastClr="FFFFFF"/>
            </a:solidFill>
            <a:latin typeface="210 러블리베이비 R" panose="02020603020101020101" pitchFamily="18" charset="-127"/>
            <a:ea typeface="210 러블리베이비 R" panose="02020603020101020101" pitchFamily="18" charset="-127"/>
            <a:cs typeface="+mn-cs"/>
          </a:endParaRPr>
        </a:p>
      </dgm:t>
    </dgm:pt>
    <dgm:pt modelId="{CAC56E85-6A91-443D-AEBD-3836DE0A46D6}" type="parTrans" cxnId="{63263CC4-6E2D-4787-9B2E-C3BE3E96BA8D}">
      <dgm:prSet/>
      <dgm:spPr/>
      <dgm:t>
        <a:bodyPr/>
        <a:lstStyle/>
        <a:p>
          <a:pPr latinLnBrk="1"/>
          <a:endParaRPr lang="ko-KR" altLang="en-US" sz="2000">
            <a:latin typeface="210 러블리베이비 R" panose="02020603020101020101" pitchFamily="18" charset="-127"/>
            <a:ea typeface="210 러블리베이비 R" panose="02020603020101020101" pitchFamily="18" charset="-127"/>
          </a:endParaRPr>
        </a:p>
      </dgm:t>
    </dgm:pt>
    <dgm:pt modelId="{FE3C36F5-CA58-47E0-A8D8-06756E369A28}" type="sibTrans" cxnId="{63263CC4-6E2D-4787-9B2E-C3BE3E96BA8D}">
      <dgm:prSet/>
      <dgm:spPr/>
      <dgm:t>
        <a:bodyPr/>
        <a:lstStyle/>
        <a:p>
          <a:pPr latinLnBrk="1"/>
          <a:endParaRPr lang="ko-KR" altLang="en-US" sz="2000">
            <a:latin typeface="210 러블리베이비 R" panose="02020603020101020101" pitchFamily="18" charset="-127"/>
            <a:ea typeface="210 러블리베이비 R" panose="02020603020101020101" pitchFamily="18" charset="-127"/>
          </a:endParaRPr>
        </a:p>
      </dgm:t>
    </dgm:pt>
    <dgm:pt modelId="{B2EF3036-91EB-4DD8-975B-1D706CB3C0EB}">
      <dgm:prSet phldrT="[텍스트]" custT="1"/>
      <dgm:spPr>
        <a:xfrm>
          <a:off x="6018846" y="2228570"/>
          <a:ext cx="2071816" cy="27084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latinLnBrk="1"/>
          <a:r>
            <a:rPr lang="ko-KR" altLang="en-US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rPr>
            <a:t>성탄절 준비 </a:t>
          </a:r>
          <a:endParaRPr lang="ko-KR" alt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210 러블리베이비 R" panose="02020603020101020101" pitchFamily="18" charset="-127"/>
            <a:ea typeface="210 러블리베이비 R" panose="02020603020101020101" pitchFamily="18" charset="-127"/>
            <a:cs typeface="+mn-cs"/>
          </a:endParaRPr>
        </a:p>
      </dgm:t>
    </dgm:pt>
    <dgm:pt modelId="{9B3C35D9-8721-434E-84DD-0384F8800050}" type="parTrans" cxnId="{78968327-22CD-4448-9D7C-9D2789C7EAEB}">
      <dgm:prSet/>
      <dgm:spPr/>
      <dgm:t>
        <a:bodyPr/>
        <a:lstStyle/>
        <a:p>
          <a:pPr latinLnBrk="1"/>
          <a:endParaRPr lang="ko-KR" altLang="en-US" sz="2000">
            <a:latin typeface="210 러블리베이비 R" panose="02020603020101020101" pitchFamily="18" charset="-127"/>
            <a:ea typeface="210 러블리베이비 R" panose="02020603020101020101" pitchFamily="18" charset="-127"/>
          </a:endParaRPr>
        </a:p>
      </dgm:t>
    </dgm:pt>
    <dgm:pt modelId="{86920068-94B9-4174-9096-7EA50DF7CBE3}" type="sibTrans" cxnId="{78968327-22CD-4448-9D7C-9D2789C7EAEB}">
      <dgm:prSet/>
      <dgm:spPr/>
      <dgm:t>
        <a:bodyPr/>
        <a:lstStyle/>
        <a:p>
          <a:pPr latinLnBrk="1"/>
          <a:endParaRPr lang="ko-KR" altLang="en-US" sz="2000">
            <a:latin typeface="210 러블리베이비 R" panose="02020603020101020101" pitchFamily="18" charset="-127"/>
            <a:ea typeface="210 러블리베이비 R" panose="02020603020101020101" pitchFamily="18" charset="-127"/>
          </a:endParaRPr>
        </a:p>
      </dgm:t>
    </dgm:pt>
    <dgm:pt modelId="{5D80539B-90ED-496C-98A0-8880AB808A2D}">
      <dgm:prSet phldrT="[텍스트]" custT="1"/>
      <dgm:spPr>
        <a:xfrm>
          <a:off x="6018846" y="2499417"/>
          <a:ext cx="2071816" cy="460381"/>
        </a:xfrm>
        <a:prstGeom prst="rect">
          <a:avLst/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latinLnBrk="1"/>
          <a:r>
            <a:rPr lang="en-US" altLang="ko-KR" sz="2000" dirty="0" smtClean="0">
              <a:solidFill>
                <a:sysClr val="window" lastClr="FFFF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rPr>
            <a:t>10</a:t>
          </a:r>
          <a:r>
            <a:rPr lang="ko-KR" altLang="en-US" sz="2000" dirty="0" smtClean="0">
              <a:solidFill>
                <a:sysClr val="window" lastClr="FFFF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rPr>
            <a:t>월 </a:t>
          </a:r>
          <a:r>
            <a:rPr lang="en-US" altLang="ko-KR" sz="2000" dirty="0" smtClean="0">
              <a:solidFill>
                <a:sysClr val="window" lastClr="FFFF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rPr>
            <a:t>~12</a:t>
          </a:r>
          <a:r>
            <a:rPr lang="ko-KR" altLang="en-US" sz="2000" dirty="0" smtClean="0">
              <a:solidFill>
                <a:sysClr val="window" lastClr="FFFF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rPr>
            <a:t>월</a:t>
          </a:r>
          <a:endParaRPr lang="ko-KR" altLang="en-US" sz="2000" dirty="0">
            <a:solidFill>
              <a:sysClr val="window" lastClr="FFFFFF"/>
            </a:solidFill>
            <a:latin typeface="210 러블리베이비 R" panose="02020603020101020101" pitchFamily="18" charset="-127"/>
            <a:ea typeface="210 러블리베이비 R" panose="02020603020101020101" pitchFamily="18" charset="-127"/>
            <a:cs typeface="+mn-cs"/>
          </a:endParaRPr>
        </a:p>
      </dgm:t>
    </dgm:pt>
    <dgm:pt modelId="{AC109D6F-4116-4DF5-AFCF-9AD7B4888CDB}" type="parTrans" cxnId="{C86FC591-A865-467A-993C-70A30B52DC40}">
      <dgm:prSet/>
      <dgm:spPr/>
      <dgm:t>
        <a:bodyPr/>
        <a:lstStyle/>
        <a:p>
          <a:pPr latinLnBrk="1"/>
          <a:endParaRPr lang="ko-KR" altLang="en-US" sz="2000">
            <a:latin typeface="210 러블리베이비 R" panose="02020603020101020101" pitchFamily="18" charset="-127"/>
            <a:ea typeface="210 러블리베이비 R" panose="02020603020101020101" pitchFamily="18" charset="-127"/>
          </a:endParaRPr>
        </a:p>
      </dgm:t>
    </dgm:pt>
    <dgm:pt modelId="{CF78BB96-E3AD-4A5B-A57F-F54F33856B05}" type="sibTrans" cxnId="{C86FC591-A865-467A-993C-70A30B52DC40}">
      <dgm:prSet/>
      <dgm:spPr/>
      <dgm:t>
        <a:bodyPr/>
        <a:lstStyle/>
        <a:p>
          <a:pPr latinLnBrk="1"/>
          <a:endParaRPr lang="ko-KR" altLang="en-US" sz="2000">
            <a:latin typeface="210 러블리베이비 R" panose="02020603020101020101" pitchFamily="18" charset="-127"/>
            <a:ea typeface="210 러블리베이비 R" panose="02020603020101020101" pitchFamily="18" charset="-127"/>
          </a:endParaRPr>
        </a:p>
      </dgm:t>
    </dgm:pt>
    <dgm:pt modelId="{99B9D32D-68BE-4A79-B6E2-0CA6CB78DD59}" type="pres">
      <dgm:prSet presAssocID="{AC678546-E3C4-41C9-B075-31A241963F1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EF026A8-5117-48FD-AB0A-75F6C822BFB3}" type="pres">
      <dgm:prSet presAssocID="{4B7968A3-B79E-43D9-BF69-F5E9B997EFE8}" presName="composite" presStyleCnt="0">
        <dgm:presLayoutVars>
          <dgm:chMax val="1"/>
          <dgm:chPref val="1"/>
        </dgm:presLayoutVars>
      </dgm:prSet>
      <dgm:spPr/>
    </dgm:pt>
    <dgm:pt modelId="{423C12C7-06CE-4EDB-96FD-514F5C7EC56A}" type="pres">
      <dgm:prSet presAssocID="{4B7968A3-B79E-43D9-BF69-F5E9B997EFE8}" presName="Accent" presStyleLbl="trAlignAcc1" presStyleIdx="0" presStyleCnt="3">
        <dgm:presLayoutVars>
          <dgm:chMax val="0"/>
          <dgm:chPref val="0"/>
        </dgm:presLayoutVars>
      </dgm:prSet>
      <dgm:spPr>
        <a:xfrm>
          <a:off x="2707" y="359873"/>
          <a:ext cx="2302017" cy="2708256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latinLnBrk="1"/>
          <a:endParaRPr lang="ko-KR" altLang="en-US"/>
        </a:p>
      </dgm:t>
    </dgm:pt>
    <dgm:pt modelId="{DA082832-D9A4-4FCA-941B-FCFECD209C9E}" type="pres">
      <dgm:prSet presAssocID="{4B7968A3-B79E-43D9-BF69-F5E9B997EFE8}" presName="Image" presStyleLbl="alignImgPlace1" presStyleIdx="0" presStyleCnt="3" custScaleX="96952" custScaleY="95361" custLinFactNeighborX="1466" custLinFactNeighborY="-2678">
        <dgm:presLayoutVars>
          <dgm:chMax val="0"/>
          <dgm:chPref val="0"/>
        </dgm:presLayoutVars>
      </dgm:prSet>
      <dgm:spPr>
        <a:xfrm>
          <a:off x="179755" y="461892"/>
          <a:ext cx="2008667" cy="1678703"/>
        </a:xfrm>
        <a:prstGeom prst="rect">
          <a:avLst/>
        </a:prstGeom>
        <a:solidFill>
          <a:srgbClr val="4472C4">
            <a:tint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latinLnBrk="1"/>
          <a:endParaRPr lang="ko-KR" altLang="en-US"/>
        </a:p>
      </dgm:t>
    </dgm:pt>
    <dgm:pt modelId="{8F5FBD91-B8EC-4B79-81F7-32CB0A3A9E7F}" type="pres">
      <dgm:prSet presAssocID="{4B7968A3-B79E-43D9-BF69-F5E9B997EFE8}" presName="ChildComposite" presStyleCnt="0"/>
      <dgm:spPr/>
    </dgm:pt>
    <dgm:pt modelId="{625C8800-073E-4D29-B7AE-5AC063C6932A}" type="pres">
      <dgm:prSet presAssocID="{4B7968A3-B79E-43D9-BF69-F5E9B997EFE8}" presName="Child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CA033AD-75C6-4BB6-A39B-B9AC8FC26C52}" type="pres">
      <dgm:prSet presAssocID="{4B7968A3-B79E-43D9-BF69-F5E9B997EFE8}" presName="Parent" presStyleLbl="revTx" presStyleIdx="0" presStyleCnt="3" custLinFactNeighborX="709" custLinFactNeighborY="-860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F075AFE-C66C-48B6-8301-A47210E1AEE7}" type="pres">
      <dgm:prSet presAssocID="{0FFCB6AB-FE0E-4541-9AA7-1FDCC82F736B}" presName="sibTrans" presStyleCnt="0"/>
      <dgm:spPr/>
    </dgm:pt>
    <dgm:pt modelId="{B78264B2-A58E-4CE3-AB5D-39A29F5085EE}" type="pres">
      <dgm:prSet presAssocID="{7120AD22-7F37-4168-B0F8-7D708C53F441}" presName="composite" presStyleCnt="0">
        <dgm:presLayoutVars>
          <dgm:chMax val="1"/>
          <dgm:chPref val="1"/>
        </dgm:presLayoutVars>
      </dgm:prSet>
      <dgm:spPr/>
    </dgm:pt>
    <dgm:pt modelId="{855BC49E-9A34-432C-808C-22A4842336B0}" type="pres">
      <dgm:prSet presAssocID="{7120AD22-7F37-4168-B0F8-7D708C53F441}" presName="Accent" presStyleLbl="trAlignAcc1" presStyleIdx="1" presStyleCnt="3">
        <dgm:presLayoutVars>
          <dgm:chMax val="0"/>
          <dgm:chPref val="0"/>
        </dgm:presLayoutVars>
      </dgm:prSet>
      <dgm:spPr>
        <a:xfrm>
          <a:off x="2953226" y="359873"/>
          <a:ext cx="2302017" cy="2708256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latinLnBrk="1"/>
          <a:endParaRPr lang="ko-KR" altLang="en-US"/>
        </a:p>
      </dgm:t>
    </dgm:pt>
    <dgm:pt modelId="{AAFF8A62-0082-422D-B62F-665496EC10E6}" type="pres">
      <dgm:prSet presAssocID="{7120AD22-7F37-4168-B0F8-7D708C53F441}" presName="Image" presStyleLbl="alignImgPlace1" presStyleIdx="1" presStyleCnt="3" custScaleX="90939" custScaleY="99964" custLinFactNeighborX="-1710" custLinFactNeighborY="-764">
        <dgm:presLayoutVars>
          <dgm:chMax val="0"/>
          <dgm:chPref val="0"/>
        </dgm:presLayoutVars>
      </dgm:prSet>
      <dgm:spPr>
        <a:xfrm>
          <a:off x="3126763" y="455071"/>
          <a:ext cx="1884088" cy="1759732"/>
        </a:xfrm>
        <a:prstGeom prst="rect">
          <a:avLst/>
        </a:prstGeom>
        <a:solidFill>
          <a:srgbClr val="4472C4">
            <a:tint val="50000"/>
            <a:hueOff val="-3672177"/>
            <a:satOff val="-7688"/>
            <a:lumOff val="528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latinLnBrk="1"/>
          <a:endParaRPr lang="ko-KR" altLang="en-US"/>
        </a:p>
      </dgm:t>
    </dgm:pt>
    <dgm:pt modelId="{50E8F213-57BD-44BA-A8E3-996E10D3E7F0}" type="pres">
      <dgm:prSet presAssocID="{7120AD22-7F37-4168-B0F8-7D708C53F441}" presName="ChildComposite" presStyleCnt="0"/>
      <dgm:spPr/>
    </dgm:pt>
    <dgm:pt modelId="{9EAF5FD1-5CD6-4AD0-AED7-66DD31A4148F}" type="pres">
      <dgm:prSet presAssocID="{7120AD22-7F37-4168-B0F8-7D708C53F441}" presName="Child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C2A8655-A27F-42C4-BE95-0DE7A8CB8C23}" type="pres">
      <dgm:prSet presAssocID="{7120AD22-7F37-4168-B0F8-7D708C53F441}" presName="Parent" presStyleLbl="revTx" presStyleIdx="1" presStyleCnt="3" custLinFactNeighborX="-138" custLinFactNeighborY="-17337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54F7B6D-08E5-429F-8FB9-CE7BBDA6F105}" type="pres">
      <dgm:prSet presAssocID="{7DE5CEA0-E6C8-4F20-A8B1-9B954251A262}" presName="sibTrans" presStyleCnt="0"/>
      <dgm:spPr/>
    </dgm:pt>
    <dgm:pt modelId="{EA6E5754-4802-462B-803B-7C1194D9A420}" type="pres">
      <dgm:prSet presAssocID="{B2EF3036-91EB-4DD8-975B-1D706CB3C0EB}" presName="composite" presStyleCnt="0">
        <dgm:presLayoutVars>
          <dgm:chMax val="1"/>
          <dgm:chPref val="1"/>
        </dgm:presLayoutVars>
      </dgm:prSet>
      <dgm:spPr/>
    </dgm:pt>
    <dgm:pt modelId="{8CD23546-48AE-46E2-9B8E-580460560FEF}" type="pres">
      <dgm:prSet presAssocID="{B2EF3036-91EB-4DD8-975B-1D706CB3C0EB}" presName="Accent" presStyleLbl="trAlignAcc1" presStyleIdx="2" presStyleCnt="3">
        <dgm:presLayoutVars>
          <dgm:chMax val="0"/>
          <dgm:chPref val="0"/>
        </dgm:presLayoutVars>
      </dgm:prSet>
      <dgm:spPr>
        <a:xfrm>
          <a:off x="5903745" y="359873"/>
          <a:ext cx="2302017" cy="2708256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latinLnBrk="1"/>
          <a:endParaRPr lang="ko-KR" altLang="en-US"/>
        </a:p>
      </dgm:t>
    </dgm:pt>
    <dgm:pt modelId="{57EBE3D7-5666-4EF6-BBE7-1D0C09D65F13}" type="pres">
      <dgm:prSet presAssocID="{B2EF3036-91EB-4DD8-975B-1D706CB3C0EB}" presName="Image" presStyleLbl="alignImgPlace1" presStyleIdx="2" presStyleCnt="3" custScaleY="95361" custLinFactNeighborX="1431" custLinFactNeighborY="-5239">
        <dgm:presLayoutVars>
          <dgm:chMax val="0"/>
          <dgm:chPref val="0"/>
        </dgm:presLayoutVars>
      </dgm:prSet>
      <dgm:spPr>
        <a:xfrm>
          <a:off x="6048494" y="416809"/>
          <a:ext cx="2071816" cy="1678703"/>
        </a:xfrm>
        <a:prstGeom prst="rect">
          <a:avLst/>
        </a:prstGeom>
        <a:solidFill>
          <a:srgbClr val="4472C4">
            <a:tint val="50000"/>
            <a:hueOff val="-7344354"/>
            <a:satOff val="-15375"/>
            <a:lumOff val="10564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latinLnBrk="1"/>
          <a:endParaRPr lang="ko-KR" altLang="en-US"/>
        </a:p>
      </dgm:t>
    </dgm:pt>
    <dgm:pt modelId="{24AEA01D-D6CE-4A9B-A48E-3069BE8F0D13}" type="pres">
      <dgm:prSet presAssocID="{B2EF3036-91EB-4DD8-975B-1D706CB3C0EB}" presName="ChildComposite" presStyleCnt="0"/>
      <dgm:spPr/>
    </dgm:pt>
    <dgm:pt modelId="{C2C55A95-604C-433E-9F6C-B85BA66F303E}" type="pres">
      <dgm:prSet presAssocID="{B2EF3036-91EB-4DD8-975B-1D706CB3C0EB}" presName="Child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D9C3995-5B40-42A5-AB5D-604BDB302C67}" type="pres">
      <dgm:prSet presAssocID="{B2EF3036-91EB-4DD8-975B-1D706CB3C0EB}" presName="Parent" presStyleLbl="revTx" presStyleIdx="2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3DE65DE3-7FE2-4F7B-8CE1-6999A86BEE22}" type="presOf" srcId="{AC678546-E3C4-41C9-B075-31A241963F15}" destId="{99B9D32D-68BE-4A79-B6E2-0CA6CB78DD59}" srcOrd="0" destOrd="0" presId="urn:microsoft.com/office/officeart/2008/layout/CaptionedPictures"/>
    <dgm:cxn modelId="{C3770ED4-5B8F-4ED1-9748-14C1BDE04C95}" type="presOf" srcId="{1A163FD1-C6D5-478B-8007-A87B8D9E40BF}" destId="{9EAF5FD1-5CD6-4AD0-AED7-66DD31A4148F}" srcOrd="0" destOrd="0" presId="urn:microsoft.com/office/officeart/2008/layout/CaptionedPictures"/>
    <dgm:cxn modelId="{D4D66C51-5BB5-42F6-9359-D1BF04CAD6D1}" type="presOf" srcId="{4B7968A3-B79E-43D9-BF69-F5E9B997EFE8}" destId="{1CA033AD-75C6-4BB6-A39B-B9AC8FC26C52}" srcOrd="0" destOrd="0" presId="urn:microsoft.com/office/officeart/2008/layout/CaptionedPictures"/>
    <dgm:cxn modelId="{C86FC591-A865-467A-993C-70A30B52DC40}" srcId="{B2EF3036-91EB-4DD8-975B-1D706CB3C0EB}" destId="{5D80539B-90ED-496C-98A0-8880AB808A2D}" srcOrd="0" destOrd="0" parTransId="{AC109D6F-4116-4DF5-AFCF-9AD7B4888CDB}" sibTransId="{CF78BB96-E3AD-4A5B-A57F-F54F33856B05}"/>
    <dgm:cxn modelId="{AB869B29-A97F-4775-8F45-B29D13CA5ADA}" srcId="{AC678546-E3C4-41C9-B075-31A241963F15}" destId="{7120AD22-7F37-4168-B0F8-7D708C53F441}" srcOrd="1" destOrd="0" parTransId="{F6B41CD7-1C99-4A03-823B-C6039A8F3AF3}" sibTransId="{7DE5CEA0-E6C8-4F20-A8B1-9B954251A262}"/>
    <dgm:cxn modelId="{78968327-22CD-4448-9D7C-9D2789C7EAEB}" srcId="{AC678546-E3C4-41C9-B075-31A241963F15}" destId="{B2EF3036-91EB-4DD8-975B-1D706CB3C0EB}" srcOrd="2" destOrd="0" parTransId="{9B3C35D9-8721-434E-84DD-0384F8800050}" sibTransId="{86920068-94B9-4174-9096-7EA50DF7CBE3}"/>
    <dgm:cxn modelId="{5264C36D-F93A-4170-B733-05425463DFFD}" type="presOf" srcId="{7120AD22-7F37-4168-B0F8-7D708C53F441}" destId="{CC2A8655-A27F-42C4-BE95-0DE7A8CB8C23}" srcOrd="0" destOrd="0" presId="urn:microsoft.com/office/officeart/2008/layout/CaptionedPictures"/>
    <dgm:cxn modelId="{F627A1DE-8469-4E1A-AB74-E343684F0C0B}" type="presOf" srcId="{B2EF3036-91EB-4DD8-975B-1D706CB3C0EB}" destId="{4D9C3995-5B40-42A5-AB5D-604BDB302C67}" srcOrd="0" destOrd="0" presId="urn:microsoft.com/office/officeart/2008/layout/CaptionedPictures"/>
    <dgm:cxn modelId="{379258B9-4AE8-4B25-9122-5E2A729C9796}" srcId="{4B7968A3-B79E-43D9-BF69-F5E9B997EFE8}" destId="{67B7A584-9DAD-45C9-984E-A033A3DE8C72}" srcOrd="0" destOrd="0" parTransId="{BEA90680-4C67-4DCC-8EE0-EFD4EEE8DF4A}" sibTransId="{E4E3185C-DE49-4FEF-918B-222F6A8D35EF}"/>
    <dgm:cxn modelId="{6E00598F-A6A3-4798-9D2A-276E9693E592}" type="presOf" srcId="{67B7A584-9DAD-45C9-984E-A033A3DE8C72}" destId="{625C8800-073E-4D29-B7AE-5AC063C6932A}" srcOrd="0" destOrd="0" presId="urn:microsoft.com/office/officeart/2008/layout/CaptionedPictures"/>
    <dgm:cxn modelId="{0B2A9E37-92AB-4C01-8988-363BC8C799D7}" srcId="{AC678546-E3C4-41C9-B075-31A241963F15}" destId="{4B7968A3-B79E-43D9-BF69-F5E9B997EFE8}" srcOrd="0" destOrd="0" parTransId="{F637ACCC-0899-4D37-A953-D6D161F9BB41}" sibTransId="{0FFCB6AB-FE0E-4541-9AA7-1FDCC82F736B}"/>
    <dgm:cxn modelId="{63263CC4-6E2D-4787-9B2E-C3BE3E96BA8D}" srcId="{7120AD22-7F37-4168-B0F8-7D708C53F441}" destId="{1A163FD1-C6D5-478B-8007-A87B8D9E40BF}" srcOrd="0" destOrd="0" parTransId="{CAC56E85-6A91-443D-AEBD-3836DE0A46D6}" sibTransId="{FE3C36F5-CA58-47E0-A8D8-06756E369A28}"/>
    <dgm:cxn modelId="{FFE7C252-3D22-4571-BE22-11EB8C2D9D39}" type="presOf" srcId="{5D80539B-90ED-496C-98A0-8880AB808A2D}" destId="{C2C55A95-604C-433E-9F6C-B85BA66F303E}" srcOrd="0" destOrd="0" presId="urn:microsoft.com/office/officeart/2008/layout/CaptionedPictures"/>
    <dgm:cxn modelId="{6D7988E1-0EA0-446F-AD94-0F4371423A8A}" type="presParOf" srcId="{99B9D32D-68BE-4A79-B6E2-0CA6CB78DD59}" destId="{EEF026A8-5117-48FD-AB0A-75F6C822BFB3}" srcOrd="0" destOrd="0" presId="urn:microsoft.com/office/officeart/2008/layout/CaptionedPictures"/>
    <dgm:cxn modelId="{9F57D07A-848B-48E3-ADBD-01A82731939B}" type="presParOf" srcId="{EEF026A8-5117-48FD-AB0A-75F6C822BFB3}" destId="{423C12C7-06CE-4EDB-96FD-514F5C7EC56A}" srcOrd="0" destOrd="0" presId="urn:microsoft.com/office/officeart/2008/layout/CaptionedPictures"/>
    <dgm:cxn modelId="{B13EEAE6-7032-4191-BB30-0F28B916E433}" type="presParOf" srcId="{EEF026A8-5117-48FD-AB0A-75F6C822BFB3}" destId="{DA082832-D9A4-4FCA-941B-FCFECD209C9E}" srcOrd="1" destOrd="0" presId="urn:microsoft.com/office/officeart/2008/layout/CaptionedPictures"/>
    <dgm:cxn modelId="{561F4839-E4CC-43CF-AEB2-98F3B23726D2}" type="presParOf" srcId="{EEF026A8-5117-48FD-AB0A-75F6C822BFB3}" destId="{8F5FBD91-B8EC-4B79-81F7-32CB0A3A9E7F}" srcOrd="2" destOrd="0" presId="urn:microsoft.com/office/officeart/2008/layout/CaptionedPictures"/>
    <dgm:cxn modelId="{24C21445-B3E7-4695-83C9-7B04D6157322}" type="presParOf" srcId="{8F5FBD91-B8EC-4B79-81F7-32CB0A3A9E7F}" destId="{625C8800-073E-4D29-B7AE-5AC063C6932A}" srcOrd="0" destOrd="0" presId="urn:microsoft.com/office/officeart/2008/layout/CaptionedPictures"/>
    <dgm:cxn modelId="{FBBCDADE-22EE-4EC8-BE9C-306E47650922}" type="presParOf" srcId="{8F5FBD91-B8EC-4B79-81F7-32CB0A3A9E7F}" destId="{1CA033AD-75C6-4BB6-A39B-B9AC8FC26C52}" srcOrd="1" destOrd="0" presId="urn:microsoft.com/office/officeart/2008/layout/CaptionedPictures"/>
    <dgm:cxn modelId="{449D214A-7E26-402D-B3C5-03CEA43F46C8}" type="presParOf" srcId="{99B9D32D-68BE-4A79-B6E2-0CA6CB78DD59}" destId="{4F075AFE-C66C-48B6-8301-A47210E1AEE7}" srcOrd="1" destOrd="0" presId="urn:microsoft.com/office/officeart/2008/layout/CaptionedPictures"/>
    <dgm:cxn modelId="{AF246EAC-F409-4E3B-AD27-93216038EB16}" type="presParOf" srcId="{99B9D32D-68BE-4A79-B6E2-0CA6CB78DD59}" destId="{B78264B2-A58E-4CE3-AB5D-39A29F5085EE}" srcOrd="2" destOrd="0" presId="urn:microsoft.com/office/officeart/2008/layout/CaptionedPictures"/>
    <dgm:cxn modelId="{7578AECF-6B91-4F70-98DF-42C3D3D6FC29}" type="presParOf" srcId="{B78264B2-A58E-4CE3-AB5D-39A29F5085EE}" destId="{855BC49E-9A34-432C-808C-22A4842336B0}" srcOrd="0" destOrd="0" presId="urn:microsoft.com/office/officeart/2008/layout/CaptionedPictures"/>
    <dgm:cxn modelId="{18203C60-E47A-4939-814B-BF03F8393FDE}" type="presParOf" srcId="{B78264B2-A58E-4CE3-AB5D-39A29F5085EE}" destId="{AAFF8A62-0082-422D-B62F-665496EC10E6}" srcOrd="1" destOrd="0" presId="urn:microsoft.com/office/officeart/2008/layout/CaptionedPictures"/>
    <dgm:cxn modelId="{4B580938-B1DA-4738-A646-2B8C4D74C26F}" type="presParOf" srcId="{B78264B2-A58E-4CE3-AB5D-39A29F5085EE}" destId="{50E8F213-57BD-44BA-A8E3-996E10D3E7F0}" srcOrd="2" destOrd="0" presId="urn:microsoft.com/office/officeart/2008/layout/CaptionedPictures"/>
    <dgm:cxn modelId="{35C9F9B9-856F-42EC-B6B9-D1D2ABB7EBB3}" type="presParOf" srcId="{50E8F213-57BD-44BA-A8E3-996E10D3E7F0}" destId="{9EAF5FD1-5CD6-4AD0-AED7-66DD31A4148F}" srcOrd="0" destOrd="0" presId="urn:microsoft.com/office/officeart/2008/layout/CaptionedPictures"/>
    <dgm:cxn modelId="{E7FBA2C2-FC5F-4184-ACB4-C08D2C670CC6}" type="presParOf" srcId="{50E8F213-57BD-44BA-A8E3-996E10D3E7F0}" destId="{CC2A8655-A27F-42C4-BE95-0DE7A8CB8C23}" srcOrd="1" destOrd="0" presId="urn:microsoft.com/office/officeart/2008/layout/CaptionedPictures"/>
    <dgm:cxn modelId="{508911C0-D384-4363-92E3-9C45835262A2}" type="presParOf" srcId="{99B9D32D-68BE-4A79-B6E2-0CA6CB78DD59}" destId="{154F7B6D-08E5-429F-8FB9-CE7BBDA6F105}" srcOrd="3" destOrd="0" presId="urn:microsoft.com/office/officeart/2008/layout/CaptionedPictures"/>
    <dgm:cxn modelId="{D4A95CBA-88CE-45A0-AABC-426C2C1980AF}" type="presParOf" srcId="{99B9D32D-68BE-4A79-B6E2-0CA6CB78DD59}" destId="{EA6E5754-4802-462B-803B-7C1194D9A420}" srcOrd="4" destOrd="0" presId="urn:microsoft.com/office/officeart/2008/layout/CaptionedPictures"/>
    <dgm:cxn modelId="{A1428BCF-74B4-497A-AC4C-876657A8928F}" type="presParOf" srcId="{EA6E5754-4802-462B-803B-7C1194D9A420}" destId="{8CD23546-48AE-46E2-9B8E-580460560FEF}" srcOrd="0" destOrd="0" presId="urn:microsoft.com/office/officeart/2008/layout/CaptionedPictures"/>
    <dgm:cxn modelId="{551CC7E8-B586-4216-8AE1-AB5D35411EA9}" type="presParOf" srcId="{EA6E5754-4802-462B-803B-7C1194D9A420}" destId="{57EBE3D7-5666-4EF6-BBE7-1D0C09D65F13}" srcOrd="1" destOrd="0" presId="urn:microsoft.com/office/officeart/2008/layout/CaptionedPictures"/>
    <dgm:cxn modelId="{81C3A9D8-10E3-43F8-8A72-2D5698BA5E2C}" type="presParOf" srcId="{EA6E5754-4802-462B-803B-7C1194D9A420}" destId="{24AEA01D-D6CE-4A9B-A48E-3069BE8F0D13}" srcOrd="2" destOrd="0" presId="urn:microsoft.com/office/officeart/2008/layout/CaptionedPictures"/>
    <dgm:cxn modelId="{EF3AF28F-8097-43FF-A95A-464EF62FC02B}" type="presParOf" srcId="{24AEA01D-D6CE-4A9B-A48E-3069BE8F0D13}" destId="{C2C55A95-604C-433E-9F6C-B85BA66F303E}" srcOrd="0" destOrd="0" presId="urn:microsoft.com/office/officeart/2008/layout/CaptionedPictures"/>
    <dgm:cxn modelId="{3915C649-4017-4C95-A54F-C9060ED7B81A}" type="presParOf" srcId="{24AEA01D-D6CE-4A9B-A48E-3069BE8F0D13}" destId="{4D9C3995-5B40-42A5-AB5D-604BDB302C67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F3ACF-036D-475B-A50C-CC01B65E3A3D}">
      <dsp:nvSpPr>
        <dsp:cNvPr id="0" name=""/>
        <dsp:cNvSpPr/>
      </dsp:nvSpPr>
      <dsp:spPr>
        <a:xfrm>
          <a:off x="688" y="354773"/>
          <a:ext cx="2337791" cy="2750343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8F5418-8D14-4141-A5B2-C863108CFE7F}">
      <dsp:nvSpPr>
        <dsp:cNvPr id="0" name=""/>
        <dsp:cNvSpPr/>
      </dsp:nvSpPr>
      <dsp:spPr>
        <a:xfrm>
          <a:off x="117578" y="464787"/>
          <a:ext cx="2104012" cy="1787722"/>
        </a:xfrm>
        <a:prstGeom prst="rect">
          <a:avLst/>
        </a:prstGeom>
        <a:solidFill>
          <a:srgbClr val="4472C4">
            <a:tint val="5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244EC5E-EA4D-4EF8-BDBE-5C4278790339}">
      <dsp:nvSpPr>
        <dsp:cNvPr id="0" name=""/>
        <dsp:cNvSpPr/>
      </dsp:nvSpPr>
      <dsp:spPr>
        <a:xfrm>
          <a:off x="117578" y="2527566"/>
          <a:ext cx="2104012" cy="467536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dirty="0" smtClean="0">
              <a:solidFill>
                <a:sysClr val="window" lastClr="FFFF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rPr>
            <a:t>9</a:t>
          </a:r>
          <a:r>
            <a:rPr lang="ko-KR" altLang="en-US" sz="1800" kern="1200" dirty="0" smtClean="0">
              <a:solidFill>
                <a:sysClr val="window" lastClr="FFFF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rPr>
            <a:t>월</a:t>
          </a:r>
          <a:endParaRPr lang="ko-KR" altLang="en-US" sz="1800" kern="1200" dirty="0">
            <a:solidFill>
              <a:sysClr val="window" lastClr="FFFFFF"/>
            </a:solidFill>
            <a:latin typeface="210 러블리베이비 R" panose="02020603020101020101" pitchFamily="18" charset="-127"/>
            <a:ea typeface="210 러블리베이비 R" panose="02020603020101020101" pitchFamily="18" charset="-127"/>
            <a:cs typeface="+mn-cs"/>
          </a:endParaRPr>
        </a:p>
      </dsp:txBody>
      <dsp:txXfrm>
        <a:off x="117578" y="2527566"/>
        <a:ext cx="2104012" cy="467536"/>
      </dsp:txXfrm>
    </dsp:sp>
    <dsp:sp modelId="{42723F38-C506-461F-A788-BC4A81811E76}">
      <dsp:nvSpPr>
        <dsp:cNvPr id="0" name=""/>
        <dsp:cNvSpPr/>
      </dsp:nvSpPr>
      <dsp:spPr>
        <a:xfrm>
          <a:off x="117578" y="2252510"/>
          <a:ext cx="2104012" cy="275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rPr>
            <a:t>예능대회</a:t>
          </a:r>
          <a:endParaRPr lang="ko-KR" alt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210 러블리베이비 R" panose="02020603020101020101" pitchFamily="18" charset="-127"/>
            <a:ea typeface="210 러블리베이비 R" panose="02020603020101020101" pitchFamily="18" charset="-127"/>
            <a:cs typeface="+mn-cs"/>
          </a:endParaRPr>
        </a:p>
      </dsp:txBody>
      <dsp:txXfrm>
        <a:off x="117578" y="2252510"/>
        <a:ext cx="2104012" cy="275056"/>
      </dsp:txXfrm>
    </dsp:sp>
    <dsp:sp modelId="{0CD1B4D5-38A0-43BF-B738-B387B68AEE41}">
      <dsp:nvSpPr>
        <dsp:cNvPr id="0" name=""/>
        <dsp:cNvSpPr/>
      </dsp:nvSpPr>
      <dsp:spPr>
        <a:xfrm>
          <a:off x="2952392" y="318304"/>
          <a:ext cx="2337791" cy="2750343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372439-80EB-4971-A861-45ABA5D9B278}">
      <dsp:nvSpPr>
        <dsp:cNvPr id="0" name=""/>
        <dsp:cNvSpPr/>
      </dsp:nvSpPr>
      <dsp:spPr>
        <a:xfrm>
          <a:off x="3057908" y="464698"/>
          <a:ext cx="2104012" cy="1787722"/>
        </a:xfrm>
        <a:prstGeom prst="rect">
          <a:avLst/>
        </a:prstGeom>
        <a:solidFill>
          <a:srgbClr val="4472C4">
            <a:tint val="50000"/>
            <a:hueOff val="-3672177"/>
            <a:satOff val="-7688"/>
            <a:lumOff val="5282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CCC2B12-944A-4D2B-A85F-5656FA14F6A3}">
      <dsp:nvSpPr>
        <dsp:cNvPr id="0" name=""/>
        <dsp:cNvSpPr/>
      </dsp:nvSpPr>
      <dsp:spPr>
        <a:xfrm>
          <a:off x="3059823" y="2536193"/>
          <a:ext cx="2104012" cy="467536"/>
        </a:xfrm>
        <a:prstGeom prst="rect">
          <a:avLst/>
        </a:prstGeom>
        <a:gradFill rotWithShape="0">
          <a:gsLst>
            <a:gs pos="0">
              <a:srgbClr val="4472C4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dirty="0" smtClean="0">
              <a:solidFill>
                <a:sysClr val="window" lastClr="FFFF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rPr>
            <a:t>9</a:t>
          </a:r>
          <a:r>
            <a:rPr lang="ko-KR" altLang="en-US" sz="1800" kern="1200" dirty="0" smtClean="0">
              <a:solidFill>
                <a:sysClr val="window" lastClr="FFFF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rPr>
            <a:t>월</a:t>
          </a:r>
          <a:r>
            <a:rPr lang="en-US" altLang="ko-KR" sz="1800" kern="1200" dirty="0" smtClean="0">
              <a:solidFill>
                <a:sysClr val="window" lastClr="FFFF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rPr>
            <a:t>, 11</a:t>
          </a:r>
          <a:r>
            <a:rPr lang="ko-KR" altLang="en-US" sz="1800" kern="1200" dirty="0" smtClean="0">
              <a:solidFill>
                <a:sysClr val="window" lastClr="FFFF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rPr>
            <a:t>월</a:t>
          </a:r>
          <a:endParaRPr lang="ko-KR" altLang="en-US" sz="1800" kern="1200" dirty="0">
            <a:solidFill>
              <a:sysClr val="window" lastClr="FFFFFF"/>
            </a:solidFill>
            <a:latin typeface="210 러블리베이비 R" panose="02020603020101020101" pitchFamily="18" charset="-127"/>
            <a:ea typeface="210 러블리베이비 R" panose="02020603020101020101" pitchFamily="18" charset="-127"/>
            <a:cs typeface="+mn-cs"/>
          </a:endParaRPr>
        </a:p>
      </dsp:txBody>
      <dsp:txXfrm>
        <a:off x="3059823" y="2536193"/>
        <a:ext cx="2104012" cy="467536"/>
      </dsp:txXfrm>
    </dsp:sp>
    <dsp:sp modelId="{517C5D7E-72BA-407F-AE8A-6326786A267B}">
      <dsp:nvSpPr>
        <dsp:cNvPr id="0" name=""/>
        <dsp:cNvSpPr/>
      </dsp:nvSpPr>
      <dsp:spPr>
        <a:xfrm>
          <a:off x="3118399" y="2252510"/>
          <a:ext cx="2104012" cy="275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rPr>
            <a:t>성경암송 대회</a:t>
          </a:r>
          <a:endParaRPr lang="ko-KR" alt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210 러블리베이비 R" panose="02020603020101020101" pitchFamily="18" charset="-127"/>
            <a:ea typeface="210 러블리베이비 R" panose="02020603020101020101" pitchFamily="18" charset="-127"/>
            <a:cs typeface="+mn-cs"/>
          </a:endParaRPr>
        </a:p>
      </dsp:txBody>
      <dsp:txXfrm>
        <a:off x="3118399" y="2252510"/>
        <a:ext cx="2104012" cy="275056"/>
      </dsp:txXfrm>
    </dsp:sp>
    <dsp:sp modelId="{4F8EC1A4-DAA9-4EB4-BA6F-5E729397999B}">
      <dsp:nvSpPr>
        <dsp:cNvPr id="0" name=""/>
        <dsp:cNvSpPr/>
      </dsp:nvSpPr>
      <dsp:spPr>
        <a:xfrm>
          <a:off x="5896568" y="295339"/>
          <a:ext cx="2337791" cy="2750343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748F54-63DB-4ADA-9C33-DA1D542A059C}">
      <dsp:nvSpPr>
        <dsp:cNvPr id="0" name=""/>
        <dsp:cNvSpPr/>
      </dsp:nvSpPr>
      <dsp:spPr>
        <a:xfrm>
          <a:off x="6119220" y="464787"/>
          <a:ext cx="2104012" cy="1787722"/>
        </a:xfrm>
        <a:prstGeom prst="rect">
          <a:avLst/>
        </a:prstGeom>
        <a:solidFill>
          <a:srgbClr val="4472C4">
            <a:tint val="50000"/>
            <a:hueOff val="-7344354"/>
            <a:satOff val="-15375"/>
            <a:lumOff val="10564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705E9A-AD5B-42EB-8D51-369FDA07D44E}">
      <dsp:nvSpPr>
        <dsp:cNvPr id="0" name=""/>
        <dsp:cNvSpPr/>
      </dsp:nvSpPr>
      <dsp:spPr>
        <a:xfrm>
          <a:off x="6023108" y="2523630"/>
          <a:ext cx="2104012" cy="467536"/>
        </a:xfrm>
        <a:prstGeom prst="rect">
          <a:avLst/>
        </a:prstGeom>
        <a:gradFill rotWithShape="0">
          <a:gsLst>
            <a:gs pos="0">
              <a:srgbClr val="4472C4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solidFill>
                <a:sysClr val="window" lastClr="FFFF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rPr>
            <a:t>매월</a:t>
          </a:r>
          <a:r>
            <a:rPr lang="en-US" altLang="ko-KR" sz="1800" kern="1200" dirty="0" smtClean="0">
              <a:solidFill>
                <a:sysClr val="window" lastClr="FFFF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rPr>
            <a:t>( </a:t>
          </a:r>
          <a:r>
            <a:rPr lang="ko-KR" altLang="en-US" sz="1800" kern="1200" dirty="0" smtClean="0">
              <a:solidFill>
                <a:sysClr val="window" lastClr="FFFF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rPr>
            <a:t>첫주 </a:t>
          </a:r>
          <a:r>
            <a:rPr lang="en-US" altLang="ko-KR" sz="1800" kern="1200" dirty="0" smtClean="0">
              <a:solidFill>
                <a:sysClr val="window" lastClr="FFFF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rPr>
            <a:t>)</a:t>
          </a:r>
          <a:endParaRPr lang="en-US" altLang="ko-KR" sz="1800" kern="1200" dirty="0" smtClean="0">
            <a:solidFill>
              <a:sysClr val="window" lastClr="FFFFFF"/>
            </a:solidFill>
            <a:latin typeface="210 러블리베이비 R" panose="02020603020101020101" pitchFamily="18" charset="-127"/>
            <a:ea typeface="210 러블리베이비 R" panose="02020603020101020101" pitchFamily="18" charset="-127"/>
            <a:cs typeface="+mn-cs"/>
          </a:endParaRPr>
        </a:p>
      </dsp:txBody>
      <dsp:txXfrm>
        <a:off x="6023108" y="2523630"/>
        <a:ext cx="2104012" cy="467536"/>
      </dsp:txXfrm>
    </dsp:sp>
    <dsp:sp modelId="{A213CE5F-0C00-4DD9-AE68-36604910A13E}">
      <dsp:nvSpPr>
        <dsp:cNvPr id="0" name=""/>
        <dsp:cNvSpPr/>
      </dsp:nvSpPr>
      <dsp:spPr>
        <a:xfrm>
          <a:off x="6119220" y="2252510"/>
          <a:ext cx="2104012" cy="275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rPr>
            <a:t>생일잔치</a:t>
          </a:r>
          <a:endParaRPr lang="ko-KR" alt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210 러블리베이비 R" panose="02020603020101020101" pitchFamily="18" charset="-127"/>
            <a:ea typeface="210 러블리베이비 R" panose="02020603020101020101" pitchFamily="18" charset="-127"/>
            <a:cs typeface="+mn-cs"/>
          </a:endParaRPr>
        </a:p>
      </dsp:txBody>
      <dsp:txXfrm>
        <a:off x="6119220" y="2252510"/>
        <a:ext cx="2104012" cy="2750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3C12C7-06CE-4EDB-96FD-514F5C7EC56A}">
      <dsp:nvSpPr>
        <dsp:cNvPr id="0" name=""/>
        <dsp:cNvSpPr/>
      </dsp:nvSpPr>
      <dsp:spPr>
        <a:xfrm>
          <a:off x="3683" y="354851"/>
          <a:ext cx="2310554" cy="2718299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082832-D9A4-4FCA-941B-FCFECD209C9E}">
      <dsp:nvSpPr>
        <dsp:cNvPr id="0" name=""/>
        <dsp:cNvSpPr/>
      </dsp:nvSpPr>
      <dsp:spPr>
        <a:xfrm>
          <a:off x="181387" y="457249"/>
          <a:ext cx="2016115" cy="1684928"/>
        </a:xfrm>
        <a:prstGeom prst="rect">
          <a:avLst/>
        </a:prstGeom>
        <a:solidFill>
          <a:srgbClr val="4472C4">
            <a:tint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5C8800-073E-4D29-B7AE-5AC063C6932A}">
      <dsp:nvSpPr>
        <dsp:cNvPr id="0" name=""/>
        <dsp:cNvSpPr/>
      </dsp:nvSpPr>
      <dsp:spPr>
        <a:xfrm>
          <a:off x="119210" y="2502330"/>
          <a:ext cx="2079498" cy="462089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solidFill>
                <a:sysClr val="window" lastClr="FFFF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rPr>
            <a:t>11</a:t>
          </a:r>
          <a:r>
            <a:rPr lang="ko-KR" altLang="en-US" sz="2000" kern="1200" dirty="0" smtClean="0">
              <a:solidFill>
                <a:sysClr val="window" lastClr="FFFF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rPr>
            <a:t>월</a:t>
          </a:r>
          <a:endParaRPr lang="ko-KR" altLang="en-US" sz="2000" kern="1200" dirty="0">
            <a:solidFill>
              <a:sysClr val="window" lastClr="FFFFFF"/>
            </a:solidFill>
            <a:latin typeface="210 러블리베이비 R" panose="02020603020101020101" pitchFamily="18" charset="-127"/>
            <a:ea typeface="210 러블리베이비 R" panose="02020603020101020101" pitchFamily="18" charset="-127"/>
            <a:cs typeface="+mn-cs"/>
          </a:endParaRPr>
        </a:p>
      </dsp:txBody>
      <dsp:txXfrm>
        <a:off x="119210" y="2502330"/>
        <a:ext cx="2079498" cy="462089"/>
      </dsp:txXfrm>
    </dsp:sp>
    <dsp:sp modelId="{1CA033AD-75C6-4BB6-A39B-B9AC8FC26C52}">
      <dsp:nvSpPr>
        <dsp:cNvPr id="0" name=""/>
        <dsp:cNvSpPr/>
      </dsp:nvSpPr>
      <dsp:spPr>
        <a:xfrm>
          <a:off x="133954" y="2207093"/>
          <a:ext cx="2079498" cy="271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rPr>
            <a:t>성경퀴즈 대회</a:t>
          </a:r>
          <a:endParaRPr lang="ko-KR" alt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210 러블리베이비 R" panose="02020603020101020101" pitchFamily="18" charset="-127"/>
            <a:ea typeface="210 러블리베이비 R" panose="02020603020101020101" pitchFamily="18" charset="-127"/>
            <a:cs typeface="+mn-cs"/>
          </a:endParaRPr>
        </a:p>
      </dsp:txBody>
      <dsp:txXfrm>
        <a:off x="133954" y="2207093"/>
        <a:ext cx="2079498" cy="271851"/>
      </dsp:txXfrm>
    </dsp:sp>
    <dsp:sp modelId="{855BC49E-9A34-432C-808C-22A4842336B0}">
      <dsp:nvSpPr>
        <dsp:cNvPr id="0" name=""/>
        <dsp:cNvSpPr/>
      </dsp:nvSpPr>
      <dsp:spPr>
        <a:xfrm>
          <a:off x="2968194" y="354851"/>
          <a:ext cx="2310554" cy="2718299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F8A62-0082-422D-B62F-665496EC10E6}">
      <dsp:nvSpPr>
        <dsp:cNvPr id="0" name=""/>
        <dsp:cNvSpPr/>
      </dsp:nvSpPr>
      <dsp:spPr>
        <a:xfrm>
          <a:off x="3142374" y="450402"/>
          <a:ext cx="1891075" cy="1766258"/>
        </a:xfrm>
        <a:prstGeom prst="rect">
          <a:avLst/>
        </a:prstGeom>
        <a:solidFill>
          <a:srgbClr val="4472C4">
            <a:tint val="50000"/>
            <a:hueOff val="-3672177"/>
            <a:satOff val="-7688"/>
            <a:lumOff val="528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AF5FD1-5CD6-4AD0-AED7-66DD31A4148F}">
      <dsp:nvSpPr>
        <dsp:cNvPr id="0" name=""/>
        <dsp:cNvSpPr/>
      </dsp:nvSpPr>
      <dsp:spPr>
        <a:xfrm>
          <a:off x="3083722" y="2502330"/>
          <a:ext cx="2079498" cy="462089"/>
        </a:xfrm>
        <a:prstGeom prst="rect">
          <a:avLst/>
        </a:prstGeom>
        <a:solidFill>
          <a:srgbClr val="4472C4">
            <a:hueOff val="-3676672"/>
            <a:satOff val="-5114"/>
            <a:lumOff val="-196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solidFill>
                <a:sysClr val="window" lastClr="FFFF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rPr>
            <a:t>10</a:t>
          </a:r>
          <a:r>
            <a:rPr lang="ko-KR" altLang="en-US" sz="2000" kern="1200" dirty="0" smtClean="0">
              <a:solidFill>
                <a:sysClr val="window" lastClr="FFFF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rPr>
            <a:t>월</a:t>
          </a:r>
          <a:endParaRPr lang="ko-KR" altLang="en-US" sz="2000" kern="1200" dirty="0">
            <a:solidFill>
              <a:sysClr val="window" lastClr="FFFFFF"/>
            </a:solidFill>
            <a:latin typeface="210 러블리베이비 R" panose="02020603020101020101" pitchFamily="18" charset="-127"/>
            <a:ea typeface="210 러블리베이비 R" panose="02020603020101020101" pitchFamily="18" charset="-127"/>
            <a:cs typeface="+mn-cs"/>
          </a:endParaRPr>
        </a:p>
      </dsp:txBody>
      <dsp:txXfrm>
        <a:off x="3083722" y="2502330"/>
        <a:ext cx="2079498" cy="462089"/>
      </dsp:txXfrm>
    </dsp:sp>
    <dsp:sp modelId="{CC2A8655-A27F-42C4-BE95-0DE7A8CB8C23}">
      <dsp:nvSpPr>
        <dsp:cNvPr id="0" name=""/>
        <dsp:cNvSpPr/>
      </dsp:nvSpPr>
      <dsp:spPr>
        <a:xfrm>
          <a:off x="3080852" y="2183347"/>
          <a:ext cx="2079498" cy="271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rPr>
            <a:t>달란트시장</a:t>
          </a:r>
          <a:r>
            <a:rPr lang="en-US" altLang="ko-KR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rPr>
            <a:t>/</a:t>
          </a:r>
          <a:r>
            <a:rPr lang="ko-KR" altLang="en-US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rPr>
            <a:t>체험부스</a:t>
          </a:r>
          <a:endParaRPr lang="ko-KR" alt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210 러블리베이비 R" panose="02020603020101020101" pitchFamily="18" charset="-127"/>
            <a:ea typeface="210 러블리베이비 R" panose="02020603020101020101" pitchFamily="18" charset="-127"/>
            <a:cs typeface="+mn-cs"/>
          </a:endParaRPr>
        </a:p>
      </dsp:txBody>
      <dsp:txXfrm>
        <a:off x="3080852" y="2183347"/>
        <a:ext cx="2079498" cy="271851"/>
      </dsp:txXfrm>
    </dsp:sp>
    <dsp:sp modelId="{8CD23546-48AE-46E2-9B8E-580460560FEF}">
      <dsp:nvSpPr>
        <dsp:cNvPr id="0" name=""/>
        <dsp:cNvSpPr/>
      </dsp:nvSpPr>
      <dsp:spPr>
        <a:xfrm>
          <a:off x="5932705" y="354851"/>
          <a:ext cx="2310554" cy="2718299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EBE3D7-5666-4EF6-BBE7-1D0C09D65F13}">
      <dsp:nvSpPr>
        <dsp:cNvPr id="0" name=""/>
        <dsp:cNvSpPr/>
      </dsp:nvSpPr>
      <dsp:spPr>
        <a:xfrm>
          <a:off x="6077990" y="411999"/>
          <a:ext cx="2079498" cy="1684928"/>
        </a:xfrm>
        <a:prstGeom prst="rect">
          <a:avLst/>
        </a:prstGeom>
        <a:solidFill>
          <a:srgbClr val="4472C4">
            <a:tint val="50000"/>
            <a:hueOff val="-7344354"/>
            <a:satOff val="-15375"/>
            <a:lumOff val="10564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C55A95-604C-433E-9F6C-B85BA66F303E}">
      <dsp:nvSpPr>
        <dsp:cNvPr id="0" name=""/>
        <dsp:cNvSpPr/>
      </dsp:nvSpPr>
      <dsp:spPr>
        <a:xfrm>
          <a:off x="6048233" y="2502330"/>
          <a:ext cx="2079498" cy="462089"/>
        </a:xfrm>
        <a:prstGeom prst="rect">
          <a:avLst/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solidFill>
                <a:sysClr val="window" lastClr="FFFF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rPr>
            <a:t>10</a:t>
          </a:r>
          <a:r>
            <a:rPr lang="ko-KR" altLang="en-US" sz="2000" kern="1200" dirty="0" smtClean="0">
              <a:solidFill>
                <a:sysClr val="window" lastClr="FFFF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rPr>
            <a:t>월 </a:t>
          </a:r>
          <a:r>
            <a:rPr lang="en-US" altLang="ko-KR" sz="2000" kern="1200" dirty="0" smtClean="0">
              <a:solidFill>
                <a:sysClr val="window" lastClr="FFFF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rPr>
            <a:t>~12</a:t>
          </a:r>
          <a:r>
            <a:rPr lang="ko-KR" altLang="en-US" sz="2000" kern="1200" dirty="0" smtClean="0">
              <a:solidFill>
                <a:sysClr val="window" lastClr="FFFF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rPr>
            <a:t>월</a:t>
          </a:r>
          <a:endParaRPr lang="ko-KR" altLang="en-US" sz="2000" kern="1200" dirty="0">
            <a:solidFill>
              <a:sysClr val="window" lastClr="FFFFFF"/>
            </a:solidFill>
            <a:latin typeface="210 러블리베이비 R" panose="02020603020101020101" pitchFamily="18" charset="-127"/>
            <a:ea typeface="210 러블리베이비 R" panose="02020603020101020101" pitchFamily="18" charset="-127"/>
            <a:cs typeface="+mn-cs"/>
          </a:endParaRPr>
        </a:p>
      </dsp:txBody>
      <dsp:txXfrm>
        <a:off x="6048233" y="2502330"/>
        <a:ext cx="2079498" cy="462089"/>
      </dsp:txXfrm>
    </dsp:sp>
    <dsp:sp modelId="{4D9C3995-5B40-42A5-AB5D-604BDB302C67}">
      <dsp:nvSpPr>
        <dsp:cNvPr id="0" name=""/>
        <dsp:cNvSpPr/>
      </dsp:nvSpPr>
      <dsp:spPr>
        <a:xfrm>
          <a:off x="6048233" y="2230478"/>
          <a:ext cx="2079498" cy="271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  <a:cs typeface="+mn-cs"/>
            </a:rPr>
            <a:t>성탄절 준비 </a:t>
          </a:r>
          <a:endParaRPr lang="ko-KR" alt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210 러블리베이비 R" panose="02020603020101020101" pitchFamily="18" charset="-127"/>
            <a:ea typeface="210 러블리베이비 R" panose="02020603020101020101" pitchFamily="18" charset="-127"/>
            <a:cs typeface="+mn-cs"/>
          </a:endParaRPr>
        </a:p>
      </dsp:txBody>
      <dsp:txXfrm>
        <a:off x="6048233" y="2230478"/>
        <a:ext cx="2079498" cy="271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BE94-87AB-4AC4-913E-9C345C88FE22}" type="datetimeFigureOut">
              <a:rPr lang="ko-KR" altLang="en-US" smtClean="0"/>
              <a:t>2023-08-19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DE62-6AC5-4BF2-86B9-DED20801D27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2470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BE94-87AB-4AC4-913E-9C345C88FE22}" type="datetimeFigureOut">
              <a:rPr lang="ko-KR" altLang="en-US" smtClean="0"/>
              <a:t>2023-08-19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DE62-6AC5-4BF2-86B9-DED20801D27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0380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BE94-87AB-4AC4-913E-9C345C88FE22}" type="datetimeFigureOut">
              <a:rPr lang="ko-KR" altLang="en-US" smtClean="0"/>
              <a:t>2023-08-19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DE62-6AC5-4BF2-86B9-DED20801D27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2902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BE94-87AB-4AC4-913E-9C345C88FE22}" type="datetimeFigureOut">
              <a:rPr lang="ko-KR" altLang="en-US" smtClean="0"/>
              <a:t>2023-08-19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DE62-6AC5-4BF2-86B9-DED20801D27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6442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BE94-87AB-4AC4-913E-9C345C88FE22}" type="datetimeFigureOut">
              <a:rPr lang="ko-KR" altLang="en-US" smtClean="0"/>
              <a:t>2023-08-19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DE62-6AC5-4BF2-86B9-DED20801D27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1446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BE94-87AB-4AC4-913E-9C345C88FE22}" type="datetimeFigureOut">
              <a:rPr lang="ko-KR" altLang="en-US" smtClean="0"/>
              <a:t>2023-08-19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DE62-6AC5-4BF2-86B9-DED20801D27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4466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BE94-87AB-4AC4-913E-9C345C88FE22}" type="datetimeFigureOut">
              <a:rPr lang="ko-KR" altLang="en-US" smtClean="0"/>
              <a:t>2023-08-19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DE62-6AC5-4BF2-86B9-DED20801D27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457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BE94-87AB-4AC4-913E-9C345C88FE22}" type="datetimeFigureOut">
              <a:rPr lang="ko-KR" altLang="en-US" smtClean="0"/>
              <a:t>2023-08-19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DE62-6AC5-4BF2-86B9-DED20801D27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7990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BE94-87AB-4AC4-913E-9C345C88FE22}" type="datetimeFigureOut">
              <a:rPr lang="ko-KR" altLang="en-US" smtClean="0"/>
              <a:t>2023-08-19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DE62-6AC5-4BF2-86B9-DED20801D27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67530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BE94-87AB-4AC4-913E-9C345C88FE22}" type="datetimeFigureOut">
              <a:rPr lang="ko-KR" altLang="en-US" smtClean="0"/>
              <a:t>2023-08-19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DE62-6AC5-4BF2-86B9-DED20801D27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8219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BE94-87AB-4AC4-913E-9C345C88FE22}" type="datetimeFigureOut">
              <a:rPr lang="ko-KR" altLang="en-US" smtClean="0"/>
              <a:t>2023-08-19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DE62-6AC5-4BF2-86B9-DED20801D27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7447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1BE94-87AB-4AC4-913E-9C345C88FE22}" type="datetimeFigureOut">
              <a:rPr lang="ko-KR" altLang="en-US" smtClean="0"/>
              <a:t>2023-08-19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DDE62-6AC5-4BF2-86B9-DED20801D27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9174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png"/><Relationship Id="rId1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4.jpeg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723444"/>
              </p:ext>
            </p:extLst>
          </p:nvPr>
        </p:nvGraphicFramePr>
        <p:xfrm>
          <a:off x="1735072" y="612267"/>
          <a:ext cx="8340811" cy="3459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내용 개체 틀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4912473"/>
              </p:ext>
            </p:extLst>
          </p:nvPr>
        </p:nvGraphicFramePr>
        <p:xfrm>
          <a:off x="1735072" y="3568019"/>
          <a:ext cx="8246943" cy="3428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그림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63371" y="1062319"/>
            <a:ext cx="1963096" cy="1746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245" r="8575" b="21761"/>
          <a:stretch/>
        </p:blipFill>
        <p:spPr>
          <a:xfrm>
            <a:off x="7800358" y="1033855"/>
            <a:ext cx="2063503" cy="1775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98" r="14444" b="12579"/>
          <a:stretch/>
        </p:blipFill>
        <p:spPr>
          <a:xfrm>
            <a:off x="1850713" y="4031428"/>
            <a:ext cx="2188412" cy="1712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2893" r="3710" b="8050"/>
          <a:stretch/>
        </p:blipFill>
        <p:spPr>
          <a:xfrm>
            <a:off x="4812461" y="3983596"/>
            <a:ext cx="2124917" cy="1678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67" r="3585" b="7799"/>
          <a:stretch/>
        </p:blipFill>
        <p:spPr>
          <a:xfrm>
            <a:off x="7710714" y="3977867"/>
            <a:ext cx="2190283" cy="1766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75" r="6982" b="38616"/>
          <a:stretch/>
        </p:blipFill>
        <p:spPr>
          <a:xfrm>
            <a:off x="4755989" y="1033855"/>
            <a:ext cx="2259026" cy="1852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3977867" y="-293317"/>
            <a:ext cx="38138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ko-KR" sz="2800" dirty="0"/>
          </a:p>
          <a:p>
            <a:r>
              <a:rPr lang="ko-KR" altLang="en-US" sz="3200" b="1" dirty="0" smtClean="0"/>
              <a:t>유치부  하반기 계획</a:t>
            </a:r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20630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34</Words>
  <Application>Microsoft Office PowerPoint</Application>
  <PresentationFormat>와이드스크린</PresentationFormat>
  <Paragraphs>14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210 러블리베이비 R</vt:lpstr>
      <vt:lpstr>맑은 고딕</vt:lpstr>
      <vt:lpstr>Arial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MAIN</dc:creator>
  <cp:lastModifiedBy>MAIN</cp:lastModifiedBy>
  <cp:revision>4</cp:revision>
  <dcterms:created xsi:type="dcterms:W3CDTF">2023-08-19T01:46:30Z</dcterms:created>
  <dcterms:modified xsi:type="dcterms:W3CDTF">2023-08-19T02:07:13Z</dcterms:modified>
</cp:coreProperties>
</file>