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2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435" r:id="rId7"/>
    <p:sldMasterId id="2147491453" r:id="rId8"/>
    <p:sldMasterId id="2147491483" r:id="rId9"/>
    <p:sldMasterId id="2147491501" r:id="rId10"/>
    <p:sldMasterId id="2147491537" r:id="rId11"/>
    <p:sldMasterId id="2147491549" r:id="rId12"/>
    <p:sldMasterId id="2147491585" r:id="rId13"/>
  </p:sldMasterIdLst>
  <p:notesMasterIdLst>
    <p:notesMasterId r:id="rId47"/>
  </p:notesMasterIdLst>
  <p:sldIdLst>
    <p:sldId id="2300" r:id="rId14"/>
    <p:sldId id="925" r:id="rId15"/>
    <p:sldId id="2360" r:id="rId16"/>
    <p:sldId id="2373" r:id="rId17"/>
    <p:sldId id="2361" r:id="rId18"/>
    <p:sldId id="2377" r:id="rId19"/>
    <p:sldId id="2390" r:id="rId20"/>
    <p:sldId id="2391" r:id="rId21"/>
    <p:sldId id="2392" r:id="rId22"/>
    <p:sldId id="2393" r:id="rId23"/>
    <p:sldId id="2394" r:id="rId24"/>
    <p:sldId id="2396" r:id="rId25"/>
    <p:sldId id="2397" r:id="rId26"/>
    <p:sldId id="393" r:id="rId27"/>
    <p:sldId id="2389" r:id="rId28"/>
    <p:sldId id="413" r:id="rId29"/>
    <p:sldId id="414" r:id="rId30"/>
    <p:sldId id="2194" r:id="rId31"/>
    <p:sldId id="416" r:id="rId32"/>
    <p:sldId id="2388" r:id="rId33"/>
    <p:sldId id="359" r:id="rId34"/>
    <p:sldId id="533" r:id="rId35"/>
    <p:sldId id="941" r:id="rId36"/>
    <p:sldId id="2374" r:id="rId37"/>
    <p:sldId id="332" r:id="rId38"/>
    <p:sldId id="333" r:id="rId39"/>
    <p:sldId id="334" r:id="rId40"/>
    <p:sldId id="335" r:id="rId41"/>
    <p:sldId id="338" r:id="rId42"/>
    <p:sldId id="329" r:id="rId43"/>
    <p:sldId id="330" r:id="rId44"/>
    <p:sldId id="331" r:id="rId45"/>
    <p:sldId id="336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0000CC"/>
    <a:srgbClr val="3333FF"/>
    <a:srgbClr val="FF51CC"/>
    <a:srgbClr val="FFFFCC"/>
    <a:srgbClr val="0066FF"/>
    <a:srgbClr val="FFCCFF"/>
    <a:srgbClr val="020202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4657" autoAdjust="0"/>
  </p:normalViewPr>
  <p:slideViewPr>
    <p:cSldViewPr snapToGrid="0">
      <p:cViewPr varScale="1">
        <p:scale>
          <a:sx n="100" d="100"/>
          <a:sy n="100" d="100"/>
        </p:scale>
        <p:origin x="72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374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46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0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90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32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85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4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291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91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4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611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72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92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63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267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26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124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86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734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212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128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519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59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561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343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8845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12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597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10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384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4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26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18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062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837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401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13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63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307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801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8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58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981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2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11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426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721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3031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029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7690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459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0940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7872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01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4060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05234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8515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900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182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110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917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09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220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657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164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377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738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1621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974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3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222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91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945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578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1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53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0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7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0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02" r:id="rId1"/>
    <p:sldLayoutId id="2147491503" r:id="rId2"/>
    <p:sldLayoutId id="2147491504" r:id="rId3"/>
    <p:sldLayoutId id="2147491505" r:id="rId4"/>
    <p:sldLayoutId id="2147491506" r:id="rId5"/>
    <p:sldLayoutId id="2147491507" r:id="rId6"/>
    <p:sldLayoutId id="2147491508" r:id="rId7"/>
    <p:sldLayoutId id="2147491509" r:id="rId8"/>
    <p:sldLayoutId id="2147491510" r:id="rId9"/>
    <p:sldLayoutId id="2147491511" r:id="rId10"/>
    <p:sldLayoutId id="2147491512" r:id="rId11"/>
    <p:sldLayoutId id="2147491513" r:id="rId12"/>
    <p:sldLayoutId id="2147491514" r:id="rId13"/>
    <p:sldLayoutId id="2147491515" r:id="rId14"/>
    <p:sldLayoutId id="2147491516" r:id="rId15"/>
    <p:sldLayoutId id="2147491517" r:id="rId16"/>
    <p:sldLayoutId id="214749151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8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38" r:id="rId1"/>
    <p:sldLayoutId id="2147491539" r:id="rId2"/>
    <p:sldLayoutId id="2147491540" r:id="rId3"/>
    <p:sldLayoutId id="2147491541" r:id="rId4"/>
    <p:sldLayoutId id="2147491542" r:id="rId5"/>
    <p:sldLayoutId id="2147491543" r:id="rId6"/>
    <p:sldLayoutId id="2147491544" r:id="rId7"/>
    <p:sldLayoutId id="2147491545" r:id="rId8"/>
    <p:sldLayoutId id="2147491546" r:id="rId9"/>
    <p:sldLayoutId id="2147491547" r:id="rId10"/>
    <p:sldLayoutId id="214749154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13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50" r:id="rId1"/>
    <p:sldLayoutId id="2147491551" r:id="rId2"/>
    <p:sldLayoutId id="2147491552" r:id="rId3"/>
    <p:sldLayoutId id="2147491553" r:id="rId4"/>
    <p:sldLayoutId id="2147491554" r:id="rId5"/>
    <p:sldLayoutId id="2147491555" r:id="rId6"/>
    <p:sldLayoutId id="2147491556" r:id="rId7"/>
    <p:sldLayoutId id="2147491557" r:id="rId8"/>
    <p:sldLayoutId id="2147491558" r:id="rId9"/>
    <p:sldLayoutId id="2147491559" r:id="rId10"/>
    <p:sldLayoutId id="2147491560" r:id="rId11"/>
    <p:sldLayoutId id="2147491561" r:id="rId12"/>
    <p:sldLayoutId id="2147491562" r:id="rId13"/>
    <p:sldLayoutId id="2147491563" r:id="rId14"/>
    <p:sldLayoutId id="2147491564" r:id="rId15"/>
    <p:sldLayoutId id="2147491565" r:id="rId16"/>
    <p:sldLayoutId id="214749156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2024-04-20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7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4" r:id="rId1"/>
    <p:sldLayoutId id="2147491455" r:id="rId2"/>
    <p:sldLayoutId id="2147491456" r:id="rId3"/>
    <p:sldLayoutId id="2147491457" r:id="rId4"/>
    <p:sldLayoutId id="2147491458" r:id="rId5"/>
    <p:sldLayoutId id="2147491459" r:id="rId6"/>
    <p:sldLayoutId id="2147491460" r:id="rId7"/>
    <p:sldLayoutId id="2147491461" r:id="rId8"/>
    <p:sldLayoutId id="2147491462" r:id="rId9"/>
    <p:sldLayoutId id="2147491463" r:id="rId10"/>
    <p:sldLayoutId id="2147491464" r:id="rId11"/>
    <p:sldLayoutId id="2147491465" r:id="rId12"/>
    <p:sldLayoutId id="2147491466" r:id="rId13"/>
    <p:sldLayoutId id="2147491467" r:id="rId14"/>
    <p:sldLayoutId id="2147491468" r:id="rId15"/>
    <p:sldLayoutId id="2147491469" r:id="rId16"/>
    <p:sldLayoutId id="21474914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2024-04-20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84" r:id="rId1"/>
    <p:sldLayoutId id="2147491485" r:id="rId2"/>
    <p:sldLayoutId id="2147491486" r:id="rId3"/>
    <p:sldLayoutId id="2147491487" r:id="rId4"/>
    <p:sldLayoutId id="2147491488" r:id="rId5"/>
    <p:sldLayoutId id="2147491489" r:id="rId6"/>
    <p:sldLayoutId id="2147491490" r:id="rId7"/>
    <p:sldLayoutId id="2147491491" r:id="rId8"/>
    <p:sldLayoutId id="2147491492" r:id="rId9"/>
    <p:sldLayoutId id="2147491493" r:id="rId10"/>
    <p:sldLayoutId id="2147491494" r:id="rId11"/>
    <p:sldLayoutId id="2147491495" r:id="rId12"/>
    <p:sldLayoutId id="2147491496" r:id="rId13"/>
    <p:sldLayoutId id="2147491497" r:id="rId14"/>
    <p:sldLayoutId id="2147491498" r:id="rId15"/>
    <p:sldLayoutId id="2147491499" r:id="rId16"/>
    <p:sldLayoutId id="214749150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05954"/>
            <a:ext cx="1224596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사랑은 </a:t>
            </a:r>
            <a:endParaRPr lang="en-US" altLang="ko-KR" sz="58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사랑을 닮았어요</a:t>
            </a:r>
            <a:endParaRPr lang="en-US" altLang="ko-KR" sz="58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12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위해 아낌없이 </a:t>
            </a:r>
            <a:endParaRPr lang="en-US" altLang="ko-KR" sz="58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것을 주는 사랑</a:t>
            </a:r>
            <a:endParaRPr lang="en-US" altLang="ko-KR" sz="58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8298377" y="2911501"/>
            <a:ext cx="3049147" cy="3079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768062" y="23745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 아빠 사랑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27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2328"/>
            <a:ext cx="12281647" cy="49064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 엄마아빠 사랑</a:t>
            </a:r>
            <a:endParaRPr lang="en-US" altLang="ko-KR" sz="58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 안에 쑥쑥 자라가요</a:t>
            </a:r>
            <a:r>
              <a:rPr lang="en-US" altLang="ko-KR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1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주신 </a:t>
            </a:r>
            <a:endParaRPr lang="en-US" altLang="ko-KR" sz="5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정말 감사해요</a:t>
            </a:r>
            <a:endParaRPr lang="en-US" altLang="ko-KR" sz="64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444" y="4880546"/>
            <a:ext cx="4365556" cy="18855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6260" t="9065" r="4307" b="6106"/>
          <a:stretch/>
        </p:blipFill>
        <p:spPr>
          <a:xfrm>
            <a:off x="9119059" y="4434663"/>
            <a:ext cx="1374770" cy="1388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86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하시는 하나님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나보다 앞서 그 길을 가시는 분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밤에는 불로 낮에는 구름으로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</a:t>
            </a:r>
            <a:r>
              <a:rPr lang="ko-KR" altLang="en-US" sz="6600" dirty="0" err="1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가야할</a:t>
            </a:r>
            <a:r>
              <a:rPr lang="ko-KR" altLang="en-US" sz="6600" dirty="0">
                <a:solidFill>
                  <a:srgbClr val="537D0B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길 모두 아시는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살아계신 하나님을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의지합니다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10" y="2629988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눈을 들어 주를 바라보기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손을 들어 주를 붙들기를 원하네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31A274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어제도 오늘도 내일도 동일하게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하시는 하나님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539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16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우리가 </a:t>
            </a: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</a:t>
            </a: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기도해요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</a:t>
            </a: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꿇고 </a:t>
            </a: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예수님께 나의 마음을 드려요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누구에게도 할 수 없었던 나의 이야기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 되시는 예수님께서 들어주세요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2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79" b="19773"/>
          <a:stretch/>
        </p:blipFill>
        <p:spPr>
          <a:xfrm>
            <a:off x="8484909" y="452846"/>
            <a:ext cx="3515276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말씀 안에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005943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1854" y="681078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234" y="1906826"/>
            <a:ext cx="11634651" cy="4648081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그들이 이르되 여호와께서 </a:t>
            </a:r>
            <a:endParaRPr lang="en-US" altLang="ko-KR" sz="4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너와 함께 계심을</a:t>
            </a:r>
            <a:r>
              <a:rPr lang="en-US" altLang="ko-KR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우리가 분명히 보았으므로 </a:t>
            </a:r>
            <a:endParaRPr lang="en-US" altLang="ko-KR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우리의 사이 곧 우리와</a:t>
            </a:r>
            <a:r>
              <a:rPr lang="en-US" altLang="ko-KR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 사이에 명세하여 </a:t>
            </a:r>
            <a:endParaRPr lang="en-US" altLang="ko-KR" sz="4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너와 계약을 맺으리라</a:t>
            </a:r>
            <a:r>
              <a:rPr lang="en-US" altLang="ko-KR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말하였노라 </a:t>
            </a:r>
            <a:endParaRPr lang="en-US" altLang="ko-KR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26</a:t>
            </a:r>
            <a:r>
              <a:rPr lang="ko-KR" alt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28</a:t>
            </a:r>
            <a:r>
              <a:rPr lang="ko-KR" alt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ko-KR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 </a:t>
            </a:r>
            <a:r>
              <a:rPr lang="en-US" altLang="ko-K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7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죄의 삯은 사망이요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은사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는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그리스도의 예수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 안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 있는 </a:t>
            </a:r>
            <a:r>
              <a:rPr lang="ko-KR" altLang="en-US" sz="7200" b="1" dirty="0" smtClean="0">
                <a:ln w="0"/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영생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이니라</a:t>
            </a:r>
            <a:endParaRPr lang="en-US" altLang="ko-KR" sz="4000" b="1" dirty="0" smtClean="0">
              <a:ln/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로마서 </a:t>
            </a:r>
            <a:r>
              <a:rPr lang="en-US" altLang="ko-KR" sz="3600" b="1" dirty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  <p:sp>
        <p:nvSpPr>
          <p:cNvPr id="6" name="하트 5"/>
          <p:cNvSpPr/>
          <p:nvPr/>
        </p:nvSpPr>
        <p:spPr>
          <a:xfrm>
            <a:off x="3219489" y="2594891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3439020" y="2594890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3658551" y="2597615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하트 13"/>
          <p:cNvSpPr/>
          <p:nvPr/>
        </p:nvSpPr>
        <p:spPr>
          <a:xfrm>
            <a:off x="3257320" y="3673038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하트 14"/>
          <p:cNvSpPr/>
          <p:nvPr/>
        </p:nvSpPr>
        <p:spPr>
          <a:xfrm>
            <a:off x="3472385" y="3673037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하트 15"/>
          <p:cNvSpPr/>
          <p:nvPr/>
        </p:nvSpPr>
        <p:spPr>
          <a:xfrm>
            <a:off x="3691458" y="3659943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48343" y="69670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벙글벙글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01" y="600892"/>
            <a:ext cx="11530149" cy="609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싱글싱글 벙글벙글 벙글벙글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70C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Cre초코쿠키 C" panose="02020603020101020101" pitchFamily="18" charset="-127"/>
                <a:ea typeface="Cre초코쿠키 C" panose="02020603020101020101" pitchFamily="18" charset="-127"/>
              </a:rPr>
              <a:t> 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우리모두 고개들려 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(</a:t>
            </a:r>
            <a:r>
              <a:rPr lang="ko-KR" altLang="en-US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샥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)</a:t>
            </a:r>
          </a:p>
          <a:p>
            <a:endParaRPr lang="en-US" altLang="ko-KR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싱글싱글 벙글벙글 벙글벙글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옆친구와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인사해요 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(</a:t>
            </a:r>
            <a:r>
              <a:rPr lang="ko-KR" altLang="en-US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안녕하세요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)</a:t>
            </a:r>
          </a:p>
          <a:p>
            <a:endParaRPr lang="en-US" altLang="ko-KR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라라라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벙글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싱글벙글해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라라라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벙글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싱글벙글해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14967C">
                  <a:lumMod val="75000"/>
                </a:srgb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lvl="1"/>
            <a:endParaRPr lang="en-US" altLang="ko-KR" sz="1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250957" y="5085653"/>
            <a:ext cx="1829078" cy="16092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434664" y="434827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353393"/>
            <a:ext cx="2682241" cy="700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  <a:endParaRPr lang="ko-KR" altLang="en-US" sz="3200" b="1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2703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천국가는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다른 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있어요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pPr algn="r"/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-83889" y="2854716"/>
            <a:ext cx="3422612" cy="3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예의바른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네마디말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기뻐하실</a:t>
            </a:r>
            <a:r>
              <a:rPr lang="en-US" altLang="ko-KR" sz="5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예의바른</a:t>
            </a:r>
            <a:r>
              <a:rPr lang="ko-KR" altLang="en-US" sz="5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네마디말</a:t>
            </a:r>
            <a:r>
              <a:rPr lang="ko-KR" altLang="en-US" sz="5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먼저하세요</a:t>
            </a: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미안합니다 </a:t>
            </a:r>
            <a:endParaRPr lang="en-US" altLang="ko-KR" sz="54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감사합니다 </a:t>
            </a:r>
            <a:r>
              <a:rPr lang="ko-KR" altLang="en-US" sz="5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제가할게요</a:t>
            </a:r>
            <a:endParaRPr lang="en-US" altLang="ko-KR" sz="6600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905">
            <a:off x="6825345" y="4145548"/>
            <a:ext cx="4271594" cy="47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온세상을</a:t>
            </a:r>
            <a:r>
              <a:rPr lang="ko-KR" altLang="en-US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바꾸어줄 </a:t>
            </a:r>
            <a:r>
              <a:rPr lang="ko-KR" altLang="en-US" sz="54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예의바른</a:t>
            </a:r>
            <a:r>
              <a:rPr lang="ko-KR" altLang="en-US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네마디말</a:t>
            </a:r>
            <a:endParaRPr lang="en-US" altLang="ko-KR" sz="5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먼저하세요</a:t>
            </a:r>
            <a:r>
              <a:rPr lang="ko-KR" altLang="en-US" sz="5400" dirty="0" smtClean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미안합니다 </a:t>
            </a:r>
            <a:endParaRPr lang="en-US" altLang="ko-KR" sz="5400" dirty="0" smtClean="0">
              <a:solidFill>
                <a:srgbClr val="65D6A0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감사합니다 </a:t>
            </a:r>
            <a:r>
              <a:rPr lang="ko-KR" altLang="en-US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제가할게요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3" b="95667" l="0" r="64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3544">
            <a:off x="7944525" y="1066012"/>
            <a:ext cx="3810906" cy="51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8723</TotalTime>
  <Words>488</Words>
  <Application>Microsoft Office PowerPoint</Application>
  <PresentationFormat>와이드스크린</PresentationFormat>
  <Paragraphs>159</Paragraphs>
  <Slides>33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13</vt:i4>
      </vt:variant>
      <vt:variant>
        <vt:lpstr>슬라이드 제목</vt:lpstr>
      </vt:variant>
      <vt:variant>
        <vt:i4>33</vt:i4>
      </vt:variant>
    </vt:vector>
  </HeadingPairs>
  <TitlesOfParts>
    <vt:vector size="60" baseType="lpstr">
      <vt:lpstr>210 러블리베이비 R</vt:lpstr>
      <vt:lpstr>210 하얀분필 B</vt:lpstr>
      <vt:lpstr>Cre초코쿠키 C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5_이온</vt:lpstr>
      <vt:lpstr>4_슬라이스</vt:lpstr>
      <vt:lpstr>슬라이스</vt:lpstr>
      <vt:lpstr>2_슬라이스</vt:lpstr>
      <vt:lpstr>1_추억</vt:lpstr>
      <vt:lpstr>3_이온</vt:lpstr>
      <vt:lpstr>이온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1505</cp:revision>
  <dcterms:created xsi:type="dcterms:W3CDTF">2021-01-04T13:13:52Z</dcterms:created>
  <dcterms:modified xsi:type="dcterms:W3CDTF">2024-04-20T11:28:32Z</dcterms:modified>
</cp:coreProperties>
</file>