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8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9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0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1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2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4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15.xml" ContentType="application/vnd.openxmlformats-officedocument.theme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  <p:sldMasterId id="2147484311" r:id="rId2"/>
    <p:sldMasterId id="2147485525" r:id="rId3"/>
    <p:sldMasterId id="2147485729" r:id="rId4"/>
    <p:sldMasterId id="2147489622" r:id="rId5"/>
    <p:sldMasterId id="2147491193" r:id="rId6"/>
    <p:sldMasterId id="2147491435" r:id="rId7"/>
    <p:sldMasterId id="2147491453" r:id="rId8"/>
    <p:sldMasterId id="2147491585" r:id="rId9"/>
    <p:sldMasterId id="2147491621" r:id="rId10"/>
    <p:sldMasterId id="2147491640" r:id="rId11"/>
    <p:sldMasterId id="2147491652" r:id="rId12"/>
    <p:sldMasterId id="2147491664" r:id="rId13"/>
    <p:sldMasterId id="2147491676" r:id="rId14"/>
    <p:sldMasterId id="2147491688" r:id="rId15"/>
    <p:sldMasterId id="2147491700" r:id="rId16"/>
  </p:sldMasterIdLst>
  <p:notesMasterIdLst>
    <p:notesMasterId r:id="rId66"/>
  </p:notesMasterIdLst>
  <p:sldIdLst>
    <p:sldId id="2300" r:id="rId17"/>
    <p:sldId id="925" r:id="rId18"/>
    <p:sldId id="2422" r:id="rId19"/>
    <p:sldId id="2423" r:id="rId20"/>
    <p:sldId id="2424" r:id="rId21"/>
    <p:sldId id="2425" r:id="rId22"/>
    <p:sldId id="2398" r:id="rId23"/>
    <p:sldId id="2399" r:id="rId24"/>
    <p:sldId id="2373" r:id="rId25"/>
    <p:sldId id="2442" r:id="rId26"/>
    <p:sldId id="2443" r:id="rId27"/>
    <p:sldId id="2444" r:id="rId28"/>
    <p:sldId id="2426" r:id="rId29"/>
    <p:sldId id="2427" r:id="rId30"/>
    <p:sldId id="2428" r:id="rId31"/>
    <p:sldId id="2429" r:id="rId32"/>
    <p:sldId id="2430" r:id="rId33"/>
    <p:sldId id="2431" r:id="rId34"/>
    <p:sldId id="2432" r:id="rId35"/>
    <p:sldId id="2433" r:id="rId36"/>
    <p:sldId id="2434" r:id="rId37"/>
    <p:sldId id="2435" r:id="rId38"/>
    <p:sldId id="2436" r:id="rId39"/>
    <p:sldId id="2437" r:id="rId40"/>
    <p:sldId id="2438" r:id="rId41"/>
    <p:sldId id="2439" r:id="rId42"/>
    <p:sldId id="2440" r:id="rId43"/>
    <p:sldId id="2441" r:id="rId44"/>
    <p:sldId id="393" r:id="rId45"/>
    <p:sldId id="2389" r:id="rId46"/>
    <p:sldId id="413" r:id="rId47"/>
    <p:sldId id="414" r:id="rId48"/>
    <p:sldId id="2194" r:id="rId49"/>
    <p:sldId id="416" r:id="rId50"/>
    <p:sldId id="2388" r:id="rId51"/>
    <p:sldId id="359" r:id="rId52"/>
    <p:sldId id="533" r:id="rId53"/>
    <p:sldId id="941" r:id="rId54"/>
    <p:sldId id="2374" r:id="rId55"/>
    <p:sldId id="332" r:id="rId56"/>
    <p:sldId id="333" r:id="rId57"/>
    <p:sldId id="334" r:id="rId58"/>
    <p:sldId id="335" r:id="rId59"/>
    <p:sldId id="338" r:id="rId60"/>
    <p:sldId id="2419" r:id="rId61"/>
    <p:sldId id="329" r:id="rId62"/>
    <p:sldId id="330" r:id="rId63"/>
    <p:sldId id="331" r:id="rId64"/>
    <p:sldId id="336" r:id="rId6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1CC"/>
    <a:srgbClr val="3737FF"/>
    <a:srgbClr val="0066FF"/>
    <a:srgbClr val="1ADA63"/>
    <a:srgbClr val="3333FF"/>
    <a:srgbClr val="F87F34"/>
    <a:srgbClr val="0000CC"/>
    <a:srgbClr val="FFFFCC"/>
    <a:srgbClr val="FFCCFF"/>
    <a:srgbClr val="0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4657" autoAdjust="0"/>
  </p:normalViewPr>
  <p:slideViewPr>
    <p:cSldViewPr snapToGrid="0">
      <p:cViewPr varScale="1">
        <p:scale>
          <a:sx n="110" d="100"/>
          <a:sy n="110" d="100"/>
        </p:scale>
        <p:origin x="40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63" Type="http://schemas.openxmlformats.org/officeDocument/2006/relationships/slide" Target="slides/slide47.xml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61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slide" Target="slides/slide44.xml"/><Relationship Id="rId65" Type="http://schemas.openxmlformats.org/officeDocument/2006/relationships/slide" Target="slides/slide4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64" Type="http://schemas.openxmlformats.org/officeDocument/2006/relationships/slide" Target="slides/slide48.xml"/><Relationship Id="rId69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slide" Target="slides/slide43.xml"/><Relationship Id="rId67" Type="http://schemas.openxmlformats.org/officeDocument/2006/relationships/presProps" Target="presProps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slide" Target="slides/slide46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35AE0-FB02-4300-A841-9B27FB5C7BFC}" type="datetimeFigureOut">
              <a:rPr lang="ko-KR" altLang="en-US" smtClean="0"/>
              <a:t>2024-06-08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41990-1E19-4EE1-9A29-990A7A8EFC7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939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12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96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47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77185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48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11180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414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83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68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30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257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45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407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46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02030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2024-06-08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344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2024-06-08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4014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2024-06-08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32907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2024-06-08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37329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2024-06-08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34852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2024-06-08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05456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2024-06-08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72919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2024-06-08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879198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2024-06-08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41433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2024-06-08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461110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2024-06-08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04721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2024-06-08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420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2024-06-08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27827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2024-06-08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49924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44621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67431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98009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22846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1294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86596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6637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94071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542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2024-06-08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250422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2024-06-08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287708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2024-06-08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17028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2024-06-08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530898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2024-06-08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429036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2024-06-08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953042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2024-06-08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294760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43759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57475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15788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175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2024-06-08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370403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05426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15891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30578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37381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6820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97264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02496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62224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33804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4781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2024-06-08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822192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32711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28907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91909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52650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83173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221155"/>
      </p:ext>
    </p:extLst>
  </p:cSld>
  <p:clrMapOvr>
    <a:masterClrMapping/>
  </p:clrMapOvr>
  <p:transition spd="med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28087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97433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43934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128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2024-06-08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63261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28799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63789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31568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63813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59729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06915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21019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50128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22086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055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2024-06-08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701944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66635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15124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05662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72063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71533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0651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32757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71096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1281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406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2024-06-08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66595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59541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39117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87544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18048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36874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51189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95019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77610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4422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371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2024-06-08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989424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10935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58620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27667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0519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87834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43833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62403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14170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50611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2443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2024-06-08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072062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99101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6601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98500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83620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80058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64713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84398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83971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57189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561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2024-06-08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1827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2024-06-08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651816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22318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2024-06-08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79205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2024-06-08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7922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2024-06-08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5082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2024-06-08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4091388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2024-06-08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181547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2024-06-08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42250952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2024-06-08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890357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E0A755C0-ECF6-48CC-BAE5-F70C1E0C6540}" type="datetimeFigureOut">
              <a:rPr lang="ko-KR" altLang="en-US" smtClean="0"/>
              <a:pPr/>
              <a:t>2024-06-08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ko-KR" altLang="en-US" dirty="0">
              <a:solidFill>
                <a:srgbClr val="5E5E5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E5E5E"/>
                </a:solidFill>
              </a:rPr>
              <a:pPr/>
              <a:t>‹#›</a:t>
            </a:fld>
            <a:endParaRPr lang="ko-KR" altLang="en-US" dirty="0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338211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2024-06-08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4172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2024-06-08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166810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2024-06-08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2982879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2024-06-08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70235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2024-06-08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2234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565951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56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14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85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533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500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01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2024-06-08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8662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634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390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076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4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167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97876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360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472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919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6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2024-06-08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7966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050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070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15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486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445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4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759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0055479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2898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2024-06-08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948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704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936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485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019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모서리가 둥근 직사각형 4"/>
          <p:cNvSpPr/>
          <p:nvPr userDrawn="1"/>
        </p:nvSpPr>
        <p:spPr>
          <a:xfrm>
            <a:off x="6728855" y="3518807"/>
            <a:ext cx="3777343" cy="1020536"/>
          </a:xfrm>
          <a:prstGeom prst="roundRect">
            <a:avLst/>
          </a:prstGeom>
          <a:solidFill>
            <a:srgbClr val="FFFF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6" name="모서리가 둥근 직사각형 5"/>
          <p:cNvSpPr/>
          <p:nvPr userDrawn="1"/>
        </p:nvSpPr>
        <p:spPr>
          <a:xfrm>
            <a:off x="11219213" y="0"/>
            <a:ext cx="842160" cy="677636"/>
          </a:xfrm>
          <a:prstGeom prst="roundRect">
            <a:avLst/>
          </a:prstGeom>
          <a:solidFill>
            <a:srgbClr val="FFFF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909" y="412298"/>
            <a:ext cx="963385" cy="7225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33161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2305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639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6699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648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329107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2024-06-08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49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2024-06-08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1180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2024-06-08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7004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2024-06-08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2280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2024-06-08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3516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2024-06-08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6821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2024-06-08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6846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2024-06-08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0988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2024-06-08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8881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2024-06-08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8198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2024-06-08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539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2024-06-08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99811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2024-06-08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0894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2024-06-08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35009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2024-06-08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814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1644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076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2024-06-08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2006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2024-06-08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275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7747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7664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570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2024-06-08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04790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2160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85142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63821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1175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90133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5530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80979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42956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60624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364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2024-06-08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3884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4853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22940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12085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541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2024-06-08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35786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2024-06-08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89110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2024-06-08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07530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2024-06-08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74000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2024-06-08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3820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2024-06-08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373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40.xml"/><Relationship Id="rId18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30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17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29.xml"/><Relationship Id="rId16" Type="http://schemas.openxmlformats.org/officeDocument/2006/relationships/slideLayout" Target="../slideLayouts/slideLayout143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42.xml"/><Relationship Id="rId23" Type="http://schemas.openxmlformats.org/officeDocument/2006/relationships/image" Target="../media/image11.png"/><Relationship Id="rId10" Type="http://schemas.openxmlformats.org/officeDocument/2006/relationships/slideLayout" Target="../slideLayouts/slideLayout137.xml"/><Relationship Id="rId19" Type="http://schemas.openxmlformats.org/officeDocument/2006/relationships/theme" Target="../theme/theme10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41.xml"/><Relationship Id="rId22" Type="http://schemas.openxmlformats.org/officeDocument/2006/relationships/image" Target="../media/image10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image" Target="../media/image12.jpg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image" Target="../media/image13.jpg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image" Target="../media/image14.jpg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13" Type="http://schemas.openxmlformats.org/officeDocument/2006/relationships/image" Target="../media/image15.jpg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13" Type="http://schemas.openxmlformats.org/officeDocument/2006/relationships/image" Target="../media/image15.jpg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05.xml"/><Relationship Id="rId10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79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17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1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17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26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2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Relationship Id="rId22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2024-06-08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847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3112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622" r:id="rId1"/>
    <p:sldLayoutId id="2147491623" r:id="rId2"/>
    <p:sldLayoutId id="2147491624" r:id="rId3"/>
    <p:sldLayoutId id="2147491625" r:id="rId4"/>
    <p:sldLayoutId id="2147491626" r:id="rId5"/>
    <p:sldLayoutId id="2147491627" r:id="rId6"/>
    <p:sldLayoutId id="2147491628" r:id="rId7"/>
    <p:sldLayoutId id="2147491629" r:id="rId8"/>
    <p:sldLayoutId id="2147491630" r:id="rId9"/>
    <p:sldLayoutId id="2147491631" r:id="rId10"/>
    <p:sldLayoutId id="2147491632" r:id="rId11"/>
    <p:sldLayoutId id="2147491633" r:id="rId12"/>
    <p:sldLayoutId id="2147491634" r:id="rId13"/>
    <p:sldLayoutId id="2147491635" r:id="rId14"/>
    <p:sldLayoutId id="2147491636" r:id="rId15"/>
    <p:sldLayoutId id="2147491637" r:id="rId16"/>
    <p:sldLayoutId id="2147491638" r:id="rId17"/>
    <p:sldLayoutId id="2147491639" r:id="rId18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628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641" r:id="rId1"/>
    <p:sldLayoutId id="2147491642" r:id="rId2"/>
    <p:sldLayoutId id="2147491643" r:id="rId3"/>
    <p:sldLayoutId id="2147491644" r:id="rId4"/>
    <p:sldLayoutId id="2147491645" r:id="rId5"/>
    <p:sldLayoutId id="2147491646" r:id="rId6"/>
    <p:sldLayoutId id="2147491647" r:id="rId7"/>
    <p:sldLayoutId id="2147491648" r:id="rId8"/>
    <p:sldLayoutId id="2147491649" r:id="rId9"/>
    <p:sldLayoutId id="2147491650" r:id="rId10"/>
    <p:sldLayoutId id="2147491651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182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653" r:id="rId1"/>
    <p:sldLayoutId id="2147491654" r:id="rId2"/>
    <p:sldLayoutId id="2147491655" r:id="rId3"/>
    <p:sldLayoutId id="2147491656" r:id="rId4"/>
    <p:sldLayoutId id="2147491657" r:id="rId5"/>
    <p:sldLayoutId id="2147491658" r:id="rId6"/>
    <p:sldLayoutId id="2147491659" r:id="rId7"/>
    <p:sldLayoutId id="2147491660" r:id="rId8"/>
    <p:sldLayoutId id="2147491661" r:id="rId9"/>
    <p:sldLayoutId id="2147491662" r:id="rId10"/>
    <p:sldLayoutId id="2147491663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51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665" r:id="rId1"/>
    <p:sldLayoutId id="2147491666" r:id="rId2"/>
    <p:sldLayoutId id="2147491667" r:id="rId3"/>
    <p:sldLayoutId id="2147491668" r:id="rId4"/>
    <p:sldLayoutId id="2147491669" r:id="rId5"/>
    <p:sldLayoutId id="2147491670" r:id="rId6"/>
    <p:sldLayoutId id="2147491671" r:id="rId7"/>
    <p:sldLayoutId id="2147491672" r:id="rId8"/>
    <p:sldLayoutId id="2147491673" r:id="rId9"/>
    <p:sldLayoutId id="2147491674" r:id="rId10"/>
    <p:sldLayoutId id="2147491675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95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677" r:id="rId1"/>
    <p:sldLayoutId id="2147491678" r:id="rId2"/>
    <p:sldLayoutId id="2147491679" r:id="rId3"/>
    <p:sldLayoutId id="2147491680" r:id="rId4"/>
    <p:sldLayoutId id="2147491681" r:id="rId5"/>
    <p:sldLayoutId id="2147491682" r:id="rId6"/>
    <p:sldLayoutId id="2147491683" r:id="rId7"/>
    <p:sldLayoutId id="2147491684" r:id="rId8"/>
    <p:sldLayoutId id="2147491685" r:id="rId9"/>
    <p:sldLayoutId id="2147491686" r:id="rId10"/>
    <p:sldLayoutId id="2147491687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68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689" r:id="rId1"/>
    <p:sldLayoutId id="2147491690" r:id="rId2"/>
    <p:sldLayoutId id="2147491691" r:id="rId3"/>
    <p:sldLayoutId id="2147491692" r:id="rId4"/>
    <p:sldLayoutId id="2147491693" r:id="rId5"/>
    <p:sldLayoutId id="2147491694" r:id="rId6"/>
    <p:sldLayoutId id="2147491695" r:id="rId7"/>
    <p:sldLayoutId id="2147491696" r:id="rId8"/>
    <p:sldLayoutId id="2147491697" r:id="rId9"/>
    <p:sldLayoutId id="2147491698" r:id="rId10"/>
    <p:sldLayoutId id="2147491699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pPr/>
              <a:t>2024-06-08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127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701" r:id="rId1"/>
    <p:sldLayoutId id="2147491702" r:id="rId2"/>
    <p:sldLayoutId id="2147491703" r:id="rId3"/>
    <p:sldLayoutId id="2147491704" r:id="rId4"/>
    <p:sldLayoutId id="2147491705" r:id="rId5"/>
    <p:sldLayoutId id="2147491706" r:id="rId6"/>
    <p:sldLayoutId id="2147491707" r:id="rId7"/>
    <p:sldLayoutId id="2147491708" r:id="rId8"/>
    <p:sldLayoutId id="2147491709" r:id="rId9"/>
    <p:sldLayoutId id="2147491710" r:id="rId10"/>
    <p:sldLayoutId id="2147491711" r:id="rId11"/>
  </p:sldLayoutIdLst>
  <p:txStyles>
    <p:titleStyle>
      <a:lvl1pPr algn="l" defTabSz="914400" rtl="0" eaLnBrk="1" latinLnBrk="1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/>
              <a:t>2024-06-08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920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90612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9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6" r:id="rId1"/>
    <p:sldLayoutId id="2147485527" r:id="rId2"/>
    <p:sldLayoutId id="2147485528" r:id="rId3"/>
    <p:sldLayoutId id="2147485529" r:id="rId4"/>
    <p:sldLayoutId id="2147485530" r:id="rId5"/>
    <p:sldLayoutId id="2147485531" r:id="rId6"/>
    <p:sldLayoutId id="2147485532" r:id="rId7"/>
    <p:sldLayoutId id="2147485533" r:id="rId8"/>
    <p:sldLayoutId id="2147485534" r:id="rId9"/>
    <p:sldLayoutId id="2147485535" r:id="rId10"/>
    <p:sldLayoutId id="2147485536" r:id="rId11"/>
    <p:sldLayoutId id="2147490051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3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0" r:id="rId1"/>
    <p:sldLayoutId id="2147485731" r:id="rId2"/>
    <p:sldLayoutId id="2147485732" r:id="rId3"/>
    <p:sldLayoutId id="2147485733" r:id="rId4"/>
    <p:sldLayoutId id="2147485734" r:id="rId5"/>
    <p:sldLayoutId id="2147485735" r:id="rId6"/>
    <p:sldLayoutId id="2147485736" r:id="rId7"/>
    <p:sldLayoutId id="2147485737" r:id="rId8"/>
    <p:sldLayoutId id="2147485738" r:id="rId9"/>
    <p:sldLayoutId id="2147485739" r:id="rId10"/>
    <p:sldLayoutId id="2147485740" r:id="rId11"/>
    <p:sldLayoutId id="214749005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5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623" r:id="rId1"/>
    <p:sldLayoutId id="2147489624" r:id="rId2"/>
    <p:sldLayoutId id="2147489625" r:id="rId3"/>
    <p:sldLayoutId id="2147489626" r:id="rId4"/>
    <p:sldLayoutId id="2147489627" r:id="rId5"/>
    <p:sldLayoutId id="2147489628" r:id="rId6"/>
    <p:sldLayoutId id="2147489629" r:id="rId7"/>
    <p:sldLayoutId id="2147489630" r:id="rId8"/>
    <p:sldLayoutId id="2147489631" r:id="rId9"/>
    <p:sldLayoutId id="2147489632" r:id="rId10"/>
    <p:sldLayoutId id="2147489633" r:id="rId11"/>
    <p:sldLayoutId id="214748995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1308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194" r:id="rId1"/>
    <p:sldLayoutId id="2147491195" r:id="rId2"/>
    <p:sldLayoutId id="2147491196" r:id="rId3"/>
    <p:sldLayoutId id="2147491197" r:id="rId4"/>
    <p:sldLayoutId id="2147491198" r:id="rId5"/>
    <p:sldLayoutId id="2147491199" r:id="rId6"/>
    <p:sldLayoutId id="2147491200" r:id="rId7"/>
    <p:sldLayoutId id="2147491201" r:id="rId8"/>
    <p:sldLayoutId id="2147491202" r:id="rId9"/>
    <p:sldLayoutId id="2147491203" r:id="rId10"/>
    <p:sldLayoutId id="2147491204" r:id="rId11"/>
    <p:sldLayoutId id="2147491205" r:id="rId12"/>
    <p:sldLayoutId id="2147491206" r:id="rId13"/>
    <p:sldLayoutId id="2147491207" r:id="rId14"/>
    <p:sldLayoutId id="2147491208" r:id="rId15"/>
    <p:sldLayoutId id="2147491209" r:id="rId16"/>
    <p:sldLayoutId id="2147491210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2024-06-08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5239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436" r:id="rId1"/>
    <p:sldLayoutId id="2147491437" r:id="rId2"/>
    <p:sldLayoutId id="2147491438" r:id="rId3"/>
    <p:sldLayoutId id="2147491439" r:id="rId4"/>
    <p:sldLayoutId id="2147491440" r:id="rId5"/>
    <p:sldLayoutId id="2147491441" r:id="rId6"/>
    <p:sldLayoutId id="2147491442" r:id="rId7"/>
    <p:sldLayoutId id="2147491443" r:id="rId8"/>
    <p:sldLayoutId id="2147491444" r:id="rId9"/>
    <p:sldLayoutId id="2147491445" r:id="rId10"/>
    <p:sldLayoutId id="2147491446" r:id="rId11"/>
    <p:sldLayoutId id="2147491447" r:id="rId12"/>
    <p:sldLayoutId id="2147491448" r:id="rId13"/>
    <p:sldLayoutId id="2147491449" r:id="rId14"/>
    <p:sldLayoutId id="2147491450" r:id="rId15"/>
    <p:sldLayoutId id="2147491451" r:id="rId16"/>
    <p:sldLayoutId id="2147491452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2024-06-08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1178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454" r:id="rId1"/>
    <p:sldLayoutId id="2147491455" r:id="rId2"/>
    <p:sldLayoutId id="2147491456" r:id="rId3"/>
    <p:sldLayoutId id="2147491457" r:id="rId4"/>
    <p:sldLayoutId id="2147491458" r:id="rId5"/>
    <p:sldLayoutId id="2147491459" r:id="rId6"/>
    <p:sldLayoutId id="2147491460" r:id="rId7"/>
    <p:sldLayoutId id="2147491461" r:id="rId8"/>
    <p:sldLayoutId id="2147491462" r:id="rId9"/>
    <p:sldLayoutId id="2147491463" r:id="rId10"/>
    <p:sldLayoutId id="2147491464" r:id="rId11"/>
    <p:sldLayoutId id="2147491465" r:id="rId12"/>
    <p:sldLayoutId id="2147491466" r:id="rId13"/>
    <p:sldLayoutId id="2147491467" r:id="rId14"/>
    <p:sldLayoutId id="2147491468" r:id="rId15"/>
    <p:sldLayoutId id="2147491469" r:id="rId16"/>
    <p:sldLayoutId id="2147491470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2024-06-08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35089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586" r:id="rId1"/>
    <p:sldLayoutId id="2147491587" r:id="rId2"/>
    <p:sldLayoutId id="2147491588" r:id="rId3"/>
    <p:sldLayoutId id="2147491589" r:id="rId4"/>
    <p:sldLayoutId id="2147491590" r:id="rId5"/>
    <p:sldLayoutId id="2147491591" r:id="rId6"/>
    <p:sldLayoutId id="2147491592" r:id="rId7"/>
    <p:sldLayoutId id="2147491593" r:id="rId8"/>
    <p:sldLayoutId id="2147491594" r:id="rId9"/>
    <p:sldLayoutId id="2147491595" r:id="rId10"/>
    <p:sldLayoutId id="2147491596" r:id="rId11"/>
    <p:sldLayoutId id="2147491597" r:id="rId12"/>
    <p:sldLayoutId id="2147491598" r:id="rId13"/>
    <p:sldLayoutId id="2147491599" r:id="rId14"/>
    <p:sldLayoutId id="2147491600" r:id="rId15"/>
    <p:sldLayoutId id="2147491601" r:id="rId16"/>
    <p:sldLayoutId id="2147491602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9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0.xml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7.xml"/><Relationship Id="rId5" Type="http://schemas.openxmlformats.org/officeDocument/2006/relationships/image" Target="../media/image3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7.xml"/><Relationship Id="rId5" Type="http://schemas.openxmlformats.org/officeDocument/2006/relationships/image" Target="../media/image40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7.xml"/><Relationship Id="rId5" Type="http://schemas.openxmlformats.org/officeDocument/2006/relationships/image" Target="../media/image42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7.xml"/><Relationship Id="rId5" Type="http://schemas.openxmlformats.org/officeDocument/2006/relationships/image" Target="../media/image44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7.xml"/><Relationship Id="rId5" Type="http://schemas.openxmlformats.org/officeDocument/2006/relationships/image" Target="../media/image42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7.xml"/><Relationship Id="rId5" Type="http://schemas.openxmlformats.org/officeDocument/2006/relationships/image" Target="../media/image44.pn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68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68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68.xml"/><Relationship Id="rId6" Type="http://schemas.openxmlformats.org/officeDocument/2006/relationships/image" Target="../media/image58.png"/><Relationship Id="rId5" Type="http://schemas.openxmlformats.org/officeDocument/2006/relationships/image" Target="../media/image53.png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68.xml"/><Relationship Id="rId6" Type="http://schemas.openxmlformats.org/officeDocument/2006/relationships/image" Target="../media/image60.png"/><Relationship Id="rId5" Type="http://schemas.openxmlformats.org/officeDocument/2006/relationships/image" Target="../media/image53.png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68.xml"/><Relationship Id="rId6" Type="http://schemas.openxmlformats.org/officeDocument/2006/relationships/image" Target="../media/image61.png"/><Relationship Id="rId5" Type="http://schemas.openxmlformats.org/officeDocument/2006/relationships/image" Target="../media/image53.png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68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6.xml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4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6.xml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6.xml"/><Relationship Id="rId5" Type="http://schemas.openxmlformats.org/officeDocument/2006/relationships/image" Target="../media/image25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74141" y="2295573"/>
            <a:ext cx="11969578" cy="3950018"/>
          </a:xfrm>
          <a:prstGeom prst="round2Diag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600" dirty="0" smtClean="0">
                <a:solidFill>
                  <a:prstClr val="white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2024</a:t>
            </a:r>
            <a:r>
              <a:rPr lang="ko-KR" altLang="en-US" sz="6600" dirty="0" smtClean="0">
                <a:solidFill>
                  <a:prstClr val="white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년</a:t>
            </a:r>
            <a:endParaRPr lang="en-US" altLang="ko-KR" sz="6000" dirty="0" smtClean="0">
              <a:solidFill>
                <a:prstClr val="white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r>
              <a:rPr lang="ko-KR" altLang="en-US" sz="6600" dirty="0" smtClean="0">
                <a:solidFill>
                  <a:srgbClr val="FFFF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현대교회 </a:t>
            </a:r>
            <a:r>
              <a:rPr lang="ko-KR" altLang="en-US" sz="6600" dirty="0" err="1" smtClean="0">
                <a:solidFill>
                  <a:srgbClr val="FFFF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유치부</a:t>
            </a:r>
            <a:endParaRPr lang="en-US" altLang="ko-KR" sz="6600" dirty="0" smtClean="0">
              <a:solidFill>
                <a:srgbClr val="FFFF0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r>
              <a:rPr lang="ko-KR" altLang="en-US" sz="6600" dirty="0" smtClean="0">
                <a:solidFill>
                  <a:srgbClr val="FFCCFF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주일예배</a:t>
            </a:r>
            <a:endParaRPr lang="en-US" altLang="ko-KR" sz="6600" dirty="0" smtClean="0">
              <a:solidFill>
                <a:srgbClr val="FFCCFF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endParaRPr lang="en-US" altLang="ko-KR" sz="1400" dirty="0">
              <a:solidFill>
                <a:srgbClr val="FFFF0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endParaRPr lang="ko-KR" altLang="en-US" sz="1400" dirty="0">
              <a:solidFill>
                <a:srgbClr val="FFFF0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231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:a16="http://schemas.microsoft.com/office/drawing/2014/main" xmlns="" id="{92834D09-A12A-6A04-D211-F167EF229DA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795" y="1050282"/>
            <a:ext cx="1161247" cy="620093"/>
          </a:xfrm>
          <a:prstGeom prst="rect">
            <a:avLst/>
          </a:prstGeom>
        </p:spPr>
      </p:pic>
      <p:pic>
        <p:nvPicPr>
          <p:cNvPr id="11" name="PFE element 2">
            <a:extLst>
              <a:ext uri="{FF2B5EF4-FFF2-40B4-BE49-F238E27FC236}">
                <a16:creationId xmlns:a16="http://schemas.microsoft.com/office/drawing/2014/main" xmlns="" id="{8BB28C97-07D3-9625-91B5-42465C4A3D2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61" y="410329"/>
            <a:ext cx="5913880" cy="867488"/>
          </a:xfrm>
          <a:prstGeom prst="rect">
            <a:avLst/>
          </a:prstGeom>
        </p:spPr>
      </p:pic>
      <p:sp>
        <p:nvSpPr>
          <p:cNvPr id="2" name="모서리가 둥근 직사각형 1"/>
          <p:cNvSpPr/>
          <p:nvPr/>
        </p:nvSpPr>
        <p:spPr>
          <a:xfrm>
            <a:off x="1748260" y="585091"/>
            <a:ext cx="1353456" cy="48545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13" name="PFE element 4">
            <a:extLst>
              <a:ext uri="{FF2B5EF4-FFF2-40B4-BE49-F238E27FC236}">
                <a16:creationId xmlns:a16="http://schemas.microsoft.com/office/drawing/2014/main" xmlns="" id="{6277445A-4A58-4DF6-B43A-6DD01B7E6D3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606" y="617126"/>
            <a:ext cx="1384764" cy="453897"/>
          </a:xfrm>
          <a:prstGeom prst="rect">
            <a:avLst/>
          </a:prstGeom>
        </p:spPr>
      </p:pic>
      <p:pic>
        <p:nvPicPr>
          <p:cNvPr id="15" name="PFE element 5">
            <a:extLst>
              <a:ext uri="{FF2B5EF4-FFF2-40B4-BE49-F238E27FC236}">
                <a16:creationId xmlns:a16="http://schemas.microsoft.com/office/drawing/2014/main" xmlns="" id="{28F8C3DC-4A16-5FC3-7123-208DA7DE2D4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4" y="1664193"/>
            <a:ext cx="11785600" cy="30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4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6">
            <a:extLst>
              <a:ext uri="{FF2B5EF4-FFF2-40B4-BE49-F238E27FC236}">
                <a16:creationId xmlns:a16="http://schemas.microsoft.com/office/drawing/2014/main" xmlns="" id="{9D28561E-934A-40AA-D281-F6C853F0FE7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795" y="1050282"/>
            <a:ext cx="1161247" cy="620093"/>
          </a:xfrm>
          <a:prstGeom prst="rect">
            <a:avLst/>
          </a:prstGeom>
        </p:spPr>
      </p:pic>
      <p:pic>
        <p:nvPicPr>
          <p:cNvPr id="7" name="PFE element 7">
            <a:extLst>
              <a:ext uri="{FF2B5EF4-FFF2-40B4-BE49-F238E27FC236}">
                <a16:creationId xmlns:a16="http://schemas.microsoft.com/office/drawing/2014/main" xmlns="" id="{4B041E41-5E21-3226-02CE-7135D4020384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61" y="410329"/>
            <a:ext cx="5913880" cy="867488"/>
          </a:xfrm>
          <a:prstGeom prst="rect">
            <a:avLst/>
          </a:prstGeom>
        </p:spPr>
      </p:pic>
      <p:sp>
        <p:nvSpPr>
          <p:cNvPr id="31" name="모서리가 둥근 직사각형 30"/>
          <p:cNvSpPr/>
          <p:nvPr/>
        </p:nvSpPr>
        <p:spPr>
          <a:xfrm>
            <a:off x="1748260" y="585091"/>
            <a:ext cx="1353456" cy="48545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9" name="PFE element 9">
            <a:extLst>
              <a:ext uri="{FF2B5EF4-FFF2-40B4-BE49-F238E27FC236}">
                <a16:creationId xmlns:a16="http://schemas.microsoft.com/office/drawing/2014/main" xmlns="" id="{11A4BBDB-650C-83A7-C750-4E319A9AFEC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606" y="617126"/>
            <a:ext cx="1384764" cy="453897"/>
          </a:xfrm>
          <a:prstGeom prst="rect">
            <a:avLst/>
          </a:prstGeom>
        </p:spPr>
      </p:pic>
      <p:pic>
        <p:nvPicPr>
          <p:cNvPr id="12" name="PFE element 10">
            <a:extLst>
              <a:ext uri="{FF2B5EF4-FFF2-40B4-BE49-F238E27FC236}">
                <a16:creationId xmlns:a16="http://schemas.microsoft.com/office/drawing/2014/main" xmlns="" id="{B0666AD2-A554-FF0C-9FA6-B6956022461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9" y="2037438"/>
            <a:ext cx="11785600" cy="233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-121068" y="292963"/>
            <a:ext cx="3888419" cy="7607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예수님만 믿으면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053737"/>
            <a:ext cx="12109142" cy="52629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1"/>
            <a:endParaRPr lang="en-US" altLang="ko-KR" sz="28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DDDDDD">
                  <a:lumMod val="50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1"/>
            <a:r>
              <a:rPr lang="ko-KR" altLang="en-US" sz="60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         없어요 </a:t>
            </a: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없어요 </a:t>
            </a:r>
            <a:r>
              <a:rPr lang="ko-KR" altLang="en-US" sz="60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다른 </a:t>
            </a: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길은 </a:t>
            </a:r>
            <a:r>
              <a:rPr lang="ko-KR" altLang="en-US" sz="60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없어요</a:t>
            </a:r>
            <a:r>
              <a:rPr lang="en-US" altLang="ko-KR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60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 </a:t>
            </a:r>
            <a:endParaRPr lang="en-US" altLang="ko-KR" sz="60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0000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1"/>
            <a:r>
              <a:rPr lang="ko-KR" altLang="en-US" sz="60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         천국 가는 </a:t>
            </a: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다른 길은 </a:t>
            </a:r>
            <a:r>
              <a:rPr lang="ko-KR" altLang="en-US" sz="60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없어요  </a:t>
            </a:r>
            <a:endParaRPr lang="en-US" altLang="ko-KR" sz="60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0000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1"/>
            <a:endParaRPr lang="en-US" altLang="ko-KR" sz="36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DDDDDD">
                  <a:lumMod val="50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1"/>
            <a:r>
              <a:rPr lang="ko-KR" altLang="en-US" sz="60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         있어요 </a:t>
            </a: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있어요 </a:t>
            </a:r>
            <a:r>
              <a:rPr lang="ko-KR" altLang="en-US" sz="60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오직 </a:t>
            </a: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한 길 </a:t>
            </a:r>
            <a:r>
              <a:rPr lang="ko-KR" altLang="en-US" sz="60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있어요 </a:t>
            </a:r>
            <a:endParaRPr lang="en-US" altLang="ko-KR" sz="60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0000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1"/>
            <a:r>
              <a:rPr lang="ko-KR" altLang="en-US" sz="60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         예수님만 </a:t>
            </a: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믿으세요 </a:t>
            </a: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아멘</a:t>
            </a:r>
            <a:r>
              <a:rPr lang="en-US" altLang="ko-KR" sz="60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! </a:t>
            </a:r>
            <a:endParaRPr lang="en-US" altLang="ko-KR" sz="60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0000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endParaRPr lang="en-US" altLang="ko-KR" sz="32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466C02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clrChange>
              <a:clrFrom>
                <a:srgbClr val="F9F9FB"/>
              </a:clrFrom>
              <a:clrTo>
                <a:srgbClr val="F9F9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4440">
            <a:off x="138305" y="2378072"/>
            <a:ext cx="2669612" cy="285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4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:a16="http://schemas.microsoft.com/office/drawing/2014/main" xmlns="" id="{59856960-7001-B195-138D-B370BF7588A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7"/>
            <a:ext cx="2713336" cy="941285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:a16="http://schemas.microsoft.com/office/drawing/2014/main" xmlns="" id="{F3A79F69-A9E2-1B0E-6AE9-BDA37F3F8F0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49"/>
            <a:ext cx="8195733" cy="2583879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:a16="http://schemas.microsoft.com/office/drawing/2014/main" xmlns="" id="{B9D30D23-A2EB-A606-4D11-C2A97B40CCE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:a16="http://schemas.microsoft.com/office/drawing/2014/main" xmlns="" id="{4A927FD2-CEDB-AD10-1348-5F41A541340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07"/>
            <a:ext cx="1245920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6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xmlns="" id="{CBCBA49A-0EAD-3E92-503D-21A10ECABAA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xmlns="" id="{FB7CDD95-82C2-A030-8496-25E8BAF7FAA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7"/>
            <a:ext cx="2713336" cy="94128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xmlns="" id="{97AF31A2-965F-07AC-4ED9-5B5E6463639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07"/>
            <a:ext cx="1245920" cy="493691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:a16="http://schemas.microsoft.com/office/drawing/2014/main" xmlns="" id="{CD988BBC-742F-1902-28E8-CB47D9129B9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38" y="1876507"/>
            <a:ext cx="8521125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90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:a16="http://schemas.microsoft.com/office/drawing/2014/main" xmlns="" id="{AF458CC0-A2ED-AA60-8149-A05B5407575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:a16="http://schemas.microsoft.com/office/drawing/2014/main" xmlns="" id="{75D0DFC7-0A1B-AE4E-9B83-71F15ECF34A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7"/>
            <a:ext cx="2713336" cy="941285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:a16="http://schemas.microsoft.com/office/drawing/2014/main" xmlns="" id="{AA4A50BF-DC64-D35A-D275-D1C01994167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07"/>
            <a:ext cx="1245920" cy="493691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:a16="http://schemas.microsoft.com/office/drawing/2014/main" xmlns="" id="{6241A8B9-BA99-DDBA-D35C-B4726377FA4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50" y="1876507"/>
            <a:ext cx="9147901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602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13">
            <a:extLst>
              <a:ext uri="{FF2B5EF4-FFF2-40B4-BE49-F238E27FC236}">
                <a16:creationId xmlns:a16="http://schemas.microsoft.com/office/drawing/2014/main" xmlns="" id="{233C6EAB-A148-3526-EE1B-B4A22234568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cxnSp>
        <p:nvCxnSpPr>
          <p:cNvPr id="4" name="직선 연결선 3"/>
          <p:cNvCxnSpPr/>
          <p:nvPr/>
        </p:nvCxnSpPr>
        <p:spPr>
          <a:xfrm>
            <a:off x="11201401" y="3600452"/>
            <a:ext cx="0" cy="4508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FE element 15">
            <a:extLst>
              <a:ext uri="{FF2B5EF4-FFF2-40B4-BE49-F238E27FC236}">
                <a16:creationId xmlns:a16="http://schemas.microsoft.com/office/drawing/2014/main" xmlns="" id="{A8B87662-26FC-206E-6D54-07B432733B3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7"/>
            <a:ext cx="2713336" cy="941285"/>
          </a:xfrm>
          <a:prstGeom prst="rect">
            <a:avLst/>
          </a:prstGeom>
        </p:spPr>
      </p:pic>
      <p:pic>
        <p:nvPicPr>
          <p:cNvPr id="10" name="PFE element 16">
            <a:extLst>
              <a:ext uri="{FF2B5EF4-FFF2-40B4-BE49-F238E27FC236}">
                <a16:creationId xmlns:a16="http://schemas.microsoft.com/office/drawing/2014/main" xmlns="" id="{D4FA80C4-5CD1-A801-2FF4-25579273982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07"/>
            <a:ext cx="1245920" cy="493691"/>
          </a:xfrm>
          <a:prstGeom prst="rect">
            <a:avLst/>
          </a:prstGeom>
        </p:spPr>
      </p:pic>
      <p:pic>
        <p:nvPicPr>
          <p:cNvPr id="12" name="PFE element 17">
            <a:extLst>
              <a:ext uri="{FF2B5EF4-FFF2-40B4-BE49-F238E27FC236}">
                <a16:creationId xmlns:a16="http://schemas.microsoft.com/office/drawing/2014/main" xmlns="" id="{7FA08924-2CCC-DCD3-346F-D99FF947CA6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02" y="1876507"/>
            <a:ext cx="8892644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11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8">
            <a:extLst>
              <a:ext uri="{FF2B5EF4-FFF2-40B4-BE49-F238E27FC236}">
                <a16:creationId xmlns:a16="http://schemas.microsoft.com/office/drawing/2014/main" xmlns="" id="{E63DEF54-B21F-EA23-A698-01708BC9E67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7" name="PFE element 19">
            <a:extLst>
              <a:ext uri="{FF2B5EF4-FFF2-40B4-BE49-F238E27FC236}">
                <a16:creationId xmlns:a16="http://schemas.microsoft.com/office/drawing/2014/main" xmlns="" id="{FBF24E7F-9B06-C461-76E8-227B978CEB4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7"/>
            <a:ext cx="2713336" cy="941285"/>
          </a:xfrm>
          <a:prstGeom prst="rect">
            <a:avLst/>
          </a:prstGeom>
        </p:spPr>
      </p:pic>
      <p:pic>
        <p:nvPicPr>
          <p:cNvPr id="9" name="PFE element 20">
            <a:extLst>
              <a:ext uri="{FF2B5EF4-FFF2-40B4-BE49-F238E27FC236}">
                <a16:creationId xmlns:a16="http://schemas.microsoft.com/office/drawing/2014/main" xmlns="" id="{6D71E3D8-B9A0-A99A-FC0F-9F383287C98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07"/>
            <a:ext cx="1245920" cy="493691"/>
          </a:xfrm>
          <a:prstGeom prst="rect">
            <a:avLst/>
          </a:prstGeom>
        </p:spPr>
      </p:pic>
      <p:pic>
        <p:nvPicPr>
          <p:cNvPr id="11" name="PFE element 21">
            <a:extLst>
              <a:ext uri="{FF2B5EF4-FFF2-40B4-BE49-F238E27FC236}">
                <a16:creationId xmlns:a16="http://schemas.microsoft.com/office/drawing/2014/main" xmlns="" id="{0142E536-AD2E-F0B2-F6F0-59128E2B362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49"/>
            <a:ext cx="8195733" cy="258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2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2">
            <a:extLst>
              <a:ext uri="{FF2B5EF4-FFF2-40B4-BE49-F238E27FC236}">
                <a16:creationId xmlns:a16="http://schemas.microsoft.com/office/drawing/2014/main" xmlns="" id="{E38CC2A8-BF77-F302-A693-1410457C40E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7" name="PFE element 23">
            <a:extLst>
              <a:ext uri="{FF2B5EF4-FFF2-40B4-BE49-F238E27FC236}">
                <a16:creationId xmlns:a16="http://schemas.microsoft.com/office/drawing/2014/main" xmlns="" id="{9E70C255-E432-40CA-159D-E09CE211293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7"/>
            <a:ext cx="2713336" cy="941285"/>
          </a:xfrm>
          <a:prstGeom prst="rect">
            <a:avLst/>
          </a:prstGeom>
        </p:spPr>
      </p:pic>
      <p:pic>
        <p:nvPicPr>
          <p:cNvPr id="9" name="PFE element 24">
            <a:extLst>
              <a:ext uri="{FF2B5EF4-FFF2-40B4-BE49-F238E27FC236}">
                <a16:creationId xmlns:a16="http://schemas.microsoft.com/office/drawing/2014/main" xmlns="" id="{B292E594-EE24-4EFB-5137-DFA6048A7A5F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07"/>
            <a:ext cx="1245920" cy="493691"/>
          </a:xfrm>
          <a:prstGeom prst="rect">
            <a:avLst/>
          </a:prstGeom>
        </p:spPr>
      </p:pic>
      <p:pic>
        <p:nvPicPr>
          <p:cNvPr id="11" name="PFE element 25">
            <a:extLst>
              <a:ext uri="{FF2B5EF4-FFF2-40B4-BE49-F238E27FC236}">
                <a16:creationId xmlns:a16="http://schemas.microsoft.com/office/drawing/2014/main" xmlns="" id="{DB86CE01-8411-6616-119C-17214846423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38" y="1876507"/>
            <a:ext cx="8521125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46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6">
            <a:extLst>
              <a:ext uri="{FF2B5EF4-FFF2-40B4-BE49-F238E27FC236}">
                <a16:creationId xmlns:a16="http://schemas.microsoft.com/office/drawing/2014/main" xmlns="" id="{3841DC18-BE78-8032-A1E8-4A10C54B604E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7" name="PFE element 27">
            <a:extLst>
              <a:ext uri="{FF2B5EF4-FFF2-40B4-BE49-F238E27FC236}">
                <a16:creationId xmlns:a16="http://schemas.microsoft.com/office/drawing/2014/main" xmlns="" id="{85DC1E9B-1E34-86F3-CB04-E35F6F7AACE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7"/>
            <a:ext cx="2713336" cy="941285"/>
          </a:xfrm>
          <a:prstGeom prst="rect">
            <a:avLst/>
          </a:prstGeom>
        </p:spPr>
      </p:pic>
      <p:pic>
        <p:nvPicPr>
          <p:cNvPr id="9" name="PFE element 28">
            <a:extLst>
              <a:ext uri="{FF2B5EF4-FFF2-40B4-BE49-F238E27FC236}">
                <a16:creationId xmlns:a16="http://schemas.microsoft.com/office/drawing/2014/main" xmlns="" id="{EBCDE1DF-AE1A-DD3E-1153-07097632831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07"/>
            <a:ext cx="1245920" cy="493691"/>
          </a:xfrm>
          <a:prstGeom prst="rect">
            <a:avLst/>
          </a:prstGeom>
        </p:spPr>
      </p:pic>
      <p:pic>
        <p:nvPicPr>
          <p:cNvPr id="11" name="PFE element 29">
            <a:extLst>
              <a:ext uri="{FF2B5EF4-FFF2-40B4-BE49-F238E27FC236}">
                <a16:creationId xmlns:a16="http://schemas.microsoft.com/office/drawing/2014/main" xmlns="" id="{61A64A25-868D-AE7F-627B-FB40D97BE174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50" y="1876507"/>
            <a:ext cx="9147901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00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14697" y="2101344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찬양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861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0">
            <a:extLst>
              <a:ext uri="{FF2B5EF4-FFF2-40B4-BE49-F238E27FC236}">
                <a16:creationId xmlns:a16="http://schemas.microsoft.com/office/drawing/2014/main" xmlns="" id="{AEDEE922-0977-B2BD-4795-7D7E39B538C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cxnSp>
        <p:nvCxnSpPr>
          <p:cNvPr id="29" name="직선 연결선 28"/>
          <p:cNvCxnSpPr/>
          <p:nvPr/>
        </p:nvCxnSpPr>
        <p:spPr>
          <a:xfrm>
            <a:off x="11192371" y="3600452"/>
            <a:ext cx="0" cy="4508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FE element 32">
            <a:extLst>
              <a:ext uri="{FF2B5EF4-FFF2-40B4-BE49-F238E27FC236}">
                <a16:creationId xmlns:a16="http://schemas.microsoft.com/office/drawing/2014/main" xmlns="" id="{446869A3-F0C5-EC3C-2577-80F908E16CD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7"/>
            <a:ext cx="2713336" cy="941285"/>
          </a:xfrm>
          <a:prstGeom prst="rect">
            <a:avLst/>
          </a:prstGeom>
        </p:spPr>
      </p:pic>
      <p:pic>
        <p:nvPicPr>
          <p:cNvPr id="9" name="PFE element 33">
            <a:extLst>
              <a:ext uri="{FF2B5EF4-FFF2-40B4-BE49-F238E27FC236}">
                <a16:creationId xmlns:a16="http://schemas.microsoft.com/office/drawing/2014/main" xmlns="" id="{93B51D84-AD03-63E2-D323-E9DE62B0B81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07"/>
            <a:ext cx="1245920" cy="493691"/>
          </a:xfrm>
          <a:prstGeom prst="rect">
            <a:avLst/>
          </a:prstGeom>
        </p:spPr>
      </p:pic>
      <p:pic>
        <p:nvPicPr>
          <p:cNvPr id="11" name="PFE element 34">
            <a:extLst>
              <a:ext uri="{FF2B5EF4-FFF2-40B4-BE49-F238E27FC236}">
                <a16:creationId xmlns:a16="http://schemas.microsoft.com/office/drawing/2014/main" xmlns="" id="{CACE9DB0-D8C1-7A05-EE52-A7E039B4984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02" y="1876507"/>
            <a:ext cx="8892644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81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5">
            <a:extLst>
              <a:ext uri="{FF2B5EF4-FFF2-40B4-BE49-F238E27FC236}">
                <a16:creationId xmlns:a16="http://schemas.microsoft.com/office/drawing/2014/main" xmlns="" id="{3460F7CB-1CDD-E82F-B513-EC3FEAE6FE7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7" name="PFE element 36">
            <a:extLst>
              <a:ext uri="{FF2B5EF4-FFF2-40B4-BE49-F238E27FC236}">
                <a16:creationId xmlns:a16="http://schemas.microsoft.com/office/drawing/2014/main" xmlns="" id="{2C061A3C-2E97-36DA-60D5-C7099835401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7"/>
            <a:ext cx="2713336" cy="941285"/>
          </a:xfrm>
          <a:prstGeom prst="rect">
            <a:avLst/>
          </a:prstGeom>
        </p:spPr>
      </p:pic>
      <p:pic>
        <p:nvPicPr>
          <p:cNvPr id="9" name="PFE element 37">
            <a:extLst>
              <a:ext uri="{FF2B5EF4-FFF2-40B4-BE49-F238E27FC236}">
                <a16:creationId xmlns:a16="http://schemas.microsoft.com/office/drawing/2014/main" xmlns="" id="{FAC80DE2-8CDB-2308-896F-9C1A7D6E972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07"/>
            <a:ext cx="1245920" cy="493691"/>
          </a:xfrm>
          <a:prstGeom prst="rect">
            <a:avLst/>
          </a:prstGeom>
        </p:spPr>
      </p:pic>
      <p:pic>
        <p:nvPicPr>
          <p:cNvPr id="11" name="PFE element 38">
            <a:extLst>
              <a:ext uri="{FF2B5EF4-FFF2-40B4-BE49-F238E27FC236}">
                <a16:creationId xmlns:a16="http://schemas.microsoft.com/office/drawing/2014/main" xmlns="" id="{A8A18855-3C98-9BE6-D62E-56D43C014BE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50" y="1876507"/>
            <a:ext cx="9147901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87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9">
            <a:extLst>
              <a:ext uri="{FF2B5EF4-FFF2-40B4-BE49-F238E27FC236}">
                <a16:creationId xmlns:a16="http://schemas.microsoft.com/office/drawing/2014/main" xmlns="" id="{0C9A5032-50E8-2CA8-1629-3FBAE19915D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7" name="PFE element 40">
            <a:extLst>
              <a:ext uri="{FF2B5EF4-FFF2-40B4-BE49-F238E27FC236}">
                <a16:creationId xmlns:a16="http://schemas.microsoft.com/office/drawing/2014/main" xmlns="" id="{9F3378FC-2A6A-4072-E9F4-40FA161EEF1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7"/>
            <a:ext cx="2713336" cy="941285"/>
          </a:xfrm>
          <a:prstGeom prst="rect">
            <a:avLst/>
          </a:prstGeom>
        </p:spPr>
      </p:pic>
      <p:pic>
        <p:nvPicPr>
          <p:cNvPr id="9" name="PFE element 41">
            <a:extLst>
              <a:ext uri="{FF2B5EF4-FFF2-40B4-BE49-F238E27FC236}">
                <a16:creationId xmlns:a16="http://schemas.microsoft.com/office/drawing/2014/main" xmlns="" id="{21005904-280F-34B8-114B-7807F137C8DF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07"/>
            <a:ext cx="1245920" cy="493691"/>
          </a:xfrm>
          <a:prstGeom prst="rect">
            <a:avLst/>
          </a:prstGeom>
        </p:spPr>
      </p:pic>
      <p:pic>
        <p:nvPicPr>
          <p:cNvPr id="11" name="PFE element 42">
            <a:extLst>
              <a:ext uri="{FF2B5EF4-FFF2-40B4-BE49-F238E27FC236}">
                <a16:creationId xmlns:a16="http://schemas.microsoft.com/office/drawing/2014/main" xmlns="" id="{2B6B6018-868B-1048-D68E-78480589614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02" y="1876507"/>
            <a:ext cx="8892644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8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FE element 1">
            <a:extLst>
              <a:ext uri="{FF2B5EF4-FFF2-40B4-BE49-F238E27FC236}">
                <a16:creationId xmlns:a16="http://schemas.microsoft.com/office/drawing/2014/main" xmlns="" id="{C9FEA519-F45E-5CF5-D267-38CCD922510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52" y="227449"/>
            <a:ext cx="3289896" cy="867488"/>
          </a:xfrm>
          <a:prstGeom prst="rect">
            <a:avLst/>
          </a:prstGeom>
        </p:spPr>
      </p:pic>
      <p:pic>
        <p:nvPicPr>
          <p:cNvPr id="11" name="PFE element 2">
            <a:extLst>
              <a:ext uri="{FF2B5EF4-FFF2-40B4-BE49-F238E27FC236}">
                <a16:creationId xmlns:a16="http://schemas.microsoft.com/office/drawing/2014/main" xmlns="" id="{76B14E7E-9C31-B2E3-66BD-AF959A0882E4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5" y="869672"/>
            <a:ext cx="1144315" cy="612939"/>
          </a:xfrm>
          <a:prstGeom prst="rect">
            <a:avLst/>
          </a:prstGeom>
        </p:spPr>
      </p:pic>
      <p:pic>
        <p:nvPicPr>
          <p:cNvPr id="13" name="PFE element 3">
            <a:extLst>
              <a:ext uri="{FF2B5EF4-FFF2-40B4-BE49-F238E27FC236}">
                <a16:creationId xmlns:a16="http://schemas.microsoft.com/office/drawing/2014/main" xmlns="" id="{8602F60D-89FA-9FFC-1A1E-703996103F1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474" y="955395"/>
            <a:ext cx="2022809" cy="417560"/>
          </a:xfrm>
          <a:prstGeom prst="rect">
            <a:avLst/>
          </a:prstGeom>
        </p:spPr>
      </p:pic>
      <p:pic>
        <p:nvPicPr>
          <p:cNvPr id="15" name="PFE element 4">
            <a:extLst>
              <a:ext uri="{FF2B5EF4-FFF2-40B4-BE49-F238E27FC236}">
                <a16:creationId xmlns:a16="http://schemas.microsoft.com/office/drawing/2014/main" xmlns="" id="{B1F9B6F0-55D0-4073-5A4B-089586F07F4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522660"/>
            <a:ext cx="8195733" cy="3406117"/>
          </a:xfrm>
          <a:prstGeom prst="rect">
            <a:avLst/>
          </a:prstGeom>
        </p:spPr>
      </p:pic>
      <p:pic>
        <p:nvPicPr>
          <p:cNvPr id="17" name="PFE element 5">
            <a:extLst>
              <a:ext uri="{FF2B5EF4-FFF2-40B4-BE49-F238E27FC236}">
                <a16:creationId xmlns:a16="http://schemas.microsoft.com/office/drawing/2014/main" xmlns="" id="{A5B97640-C979-8DEE-DD5E-3F596D46E32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28" y="1045640"/>
            <a:ext cx="1490133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3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6">
            <a:extLst>
              <a:ext uri="{FF2B5EF4-FFF2-40B4-BE49-F238E27FC236}">
                <a16:creationId xmlns:a16="http://schemas.microsoft.com/office/drawing/2014/main" xmlns="" id="{5024F02A-10AF-011F-B3F1-9AECB642C99A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5" y="869672"/>
            <a:ext cx="1144315" cy="612939"/>
          </a:xfrm>
          <a:prstGeom prst="rect">
            <a:avLst/>
          </a:prstGeom>
        </p:spPr>
      </p:pic>
      <p:pic>
        <p:nvPicPr>
          <p:cNvPr id="7" name="PFE element 7">
            <a:extLst>
              <a:ext uri="{FF2B5EF4-FFF2-40B4-BE49-F238E27FC236}">
                <a16:creationId xmlns:a16="http://schemas.microsoft.com/office/drawing/2014/main" xmlns="" id="{0A7D47FD-7594-1571-8ADE-8DD482F0E8D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52" y="227449"/>
            <a:ext cx="3289896" cy="867488"/>
          </a:xfrm>
          <a:prstGeom prst="rect">
            <a:avLst/>
          </a:prstGeom>
        </p:spPr>
      </p:pic>
      <p:pic>
        <p:nvPicPr>
          <p:cNvPr id="9" name="PFE element 8">
            <a:extLst>
              <a:ext uri="{FF2B5EF4-FFF2-40B4-BE49-F238E27FC236}">
                <a16:creationId xmlns:a16="http://schemas.microsoft.com/office/drawing/2014/main" xmlns="" id="{3DC001CB-857E-D4F0-367E-01DECC388A0F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474" y="955395"/>
            <a:ext cx="2022809" cy="417560"/>
          </a:xfrm>
          <a:prstGeom prst="rect">
            <a:avLst/>
          </a:prstGeom>
        </p:spPr>
      </p:pic>
      <p:pic>
        <p:nvPicPr>
          <p:cNvPr id="11" name="PFE element 9">
            <a:extLst>
              <a:ext uri="{FF2B5EF4-FFF2-40B4-BE49-F238E27FC236}">
                <a16:creationId xmlns:a16="http://schemas.microsoft.com/office/drawing/2014/main" xmlns="" id="{32BDBA5E-45A6-B5C3-5396-0716CA1C5BC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929015"/>
            <a:ext cx="8195733" cy="2593405"/>
          </a:xfrm>
          <a:prstGeom prst="rect">
            <a:avLst/>
          </a:prstGeom>
        </p:spPr>
      </p:pic>
      <p:pic>
        <p:nvPicPr>
          <p:cNvPr id="13" name="PFE element 10">
            <a:extLst>
              <a:ext uri="{FF2B5EF4-FFF2-40B4-BE49-F238E27FC236}">
                <a16:creationId xmlns:a16="http://schemas.microsoft.com/office/drawing/2014/main" xmlns="" id="{B9F2AD2D-4B78-86FF-7945-33109227936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28" y="1045640"/>
            <a:ext cx="1490133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963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1">
            <a:extLst>
              <a:ext uri="{FF2B5EF4-FFF2-40B4-BE49-F238E27FC236}">
                <a16:creationId xmlns:a16="http://schemas.microsoft.com/office/drawing/2014/main" xmlns="" id="{4360F305-A6E2-7C4E-2E7E-3349C6328BDA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5" y="869672"/>
            <a:ext cx="1144315" cy="612939"/>
          </a:xfrm>
          <a:prstGeom prst="rect">
            <a:avLst/>
          </a:prstGeom>
        </p:spPr>
      </p:pic>
      <p:pic>
        <p:nvPicPr>
          <p:cNvPr id="7" name="PFE element 12">
            <a:extLst>
              <a:ext uri="{FF2B5EF4-FFF2-40B4-BE49-F238E27FC236}">
                <a16:creationId xmlns:a16="http://schemas.microsoft.com/office/drawing/2014/main" xmlns="" id="{91ADD7BC-B7FA-10A0-617F-A313C431E50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522660"/>
            <a:ext cx="8195733" cy="3406117"/>
          </a:xfrm>
          <a:prstGeom prst="rect">
            <a:avLst/>
          </a:prstGeom>
        </p:spPr>
      </p:pic>
      <p:pic>
        <p:nvPicPr>
          <p:cNvPr id="9" name="PFE element 13">
            <a:extLst>
              <a:ext uri="{FF2B5EF4-FFF2-40B4-BE49-F238E27FC236}">
                <a16:creationId xmlns:a16="http://schemas.microsoft.com/office/drawing/2014/main" xmlns="" id="{63D66A74-434D-C901-BE59-DB1D603618E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52" y="227449"/>
            <a:ext cx="3289896" cy="867488"/>
          </a:xfrm>
          <a:prstGeom prst="rect">
            <a:avLst/>
          </a:prstGeom>
        </p:spPr>
      </p:pic>
      <p:pic>
        <p:nvPicPr>
          <p:cNvPr id="11" name="PFE element 14">
            <a:extLst>
              <a:ext uri="{FF2B5EF4-FFF2-40B4-BE49-F238E27FC236}">
                <a16:creationId xmlns:a16="http://schemas.microsoft.com/office/drawing/2014/main" xmlns="" id="{456FF990-5C88-2DB6-3EB1-843ADF0F643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474" y="955395"/>
            <a:ext cx="2022809" cy="417560"/>
          </a:xfrm>
          <a:prstGeom prst="rect">
            <a:avLst/>
          </a:prstGeom>
        </p:spPr>
      </p:pic>
      <p:pic>
        <p:nvPicPr>
          <p:cNvPr id="13" name="PFE element 15">
            <a:extLst>
              <a:ext uri="{FF2B5EF4-FFF2-40B4-BE49-F238E27FC236}">
                <a16:creationId xmlns:a16="http://schemas.microsoft.com/office/drawing/2014/main" xmlns="" id="{BD0C81C8-DF79-BD1B-C9BB-6F4457DC9820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28" y="1045640"/>
            <a:ext cx="1490133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36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6">
            <a:extLst>
              <a:ext uri="{FF2B5EF4-FFF2-40B4-BE49-F238E27FC236}">
                <a16:creationId xmlns:a16="http://schemas.microsoft.com/office/drawing/2014/main" xmlns="" id="{360D747B-4810-3159-B960-9B91BDAB0B4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5" y="1050282"/>
            <a:ext cx="1144315" cy="620093"/>
          </a:xfrm>
          <a:prstGeom prst="rect">
            <a:avLst/>
          </a:prstGeom>
        </p:spPr>
      </p:pic>
      <p:pic>
        <p:nvPicPr>
          <p:cNvPr id="7" name="PFE element 17">
            <a:extLst>
              <a:ext uri="{FF2B5EF4-FFF2-40B4-BE49-F238E27FC236}">
                <a16:creationId xmlns:a16="http://schemas.microsoft.com/office/drawing/2014/main" xmlns="" id="{FB171287-B40A-5635-3731-EE6DE434A8B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929015"/>
            <a:ext cx="8195733" cy="2593405"/>
          </a:xfrm>
          <a:prstGeom prst="rect">
            <a:avLst/>
          </a:prstGeom>
        </p:spPr>
      </p:pic>
      <p:pic>
        <p:nvPicPr>
          <p:cNvPr id="9" name="PFE element 18">
            <a:extLst>
              <a:ext uri="{FF2B5EF4-FFF2-40B4-BE49-F238E27FC236}">
                <a16:creationId xmlns:a16="http://schemas.microsoft.com/office/drawing/2014/main" xmlns="" id="{3AFE23F3-02A0-1242-5373-062C879FB14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52" y="227449"/>
            <a:ext cx="3289896" cy="867488"/>
          </a:xfrm>
          <a:prstGeom prst="rect">
            <a:avLst/>
          </a:prstGeom>
        </p:spPr>
      </p:pic>
      <p:pic>
        <p:nvPicPr>
          <p:cNvPr id="11" name="PFE element 19">
            <a:extLst>
              <a:ext uri="{FF2B5EF4-FFF2-40B4-BE49-F238E27FC236}">
                <a16:creationId xmlns:a16="http://schemas.microsoft.com/office/drawing/2014/main" xmlns="" id="{B0E189F0-5ED5-485C-A068-E524E486417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474" y="955395"/>
            <a:ext cx="2022809" cy="417560"/>
          </a:xfrm>
          <a:prstGeom prst="rect">
            <a:avLst/>
          </a:prstGeom>
        </p:spPr>
      </p:pic>
      <p:pic>
        <p:nvPicPr>
          <p:cNvPr id="13" name="PFE element 20">
            <a:extLst>
              <a:ext uri="{FF2B5EF4-FFF2-40B4-BE49-F238E27FC236}">
                <a16:creationId xmlns:a16="http://schemas.microsoft.com/office/drawing/2014/main" xmlns="" id="{31378C5E-9C1A-545D-756C-0F90D2D8DBD1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28" y="1045640"/>
            <a:ext cx="1490133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0073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1">
            <a:extLst>
              <a:ext uri="{FF2B5EF4-FFF2-40B4-BE49-F238E27FC236}">
                <a16:creationId xmlns:a16="http://schemas.microsoft.com/office/drawing/2014/main" xmlns="" id="{C241C458-DA38-16D6-EAEF-046C5B14419F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5" y="869672"/>
            <a:ext cx="1144315" cy="612939"/>
          </a:xfrm>
          <a:prstGeom prst="rect">
            <a:avLst/>
          </a:prstGeom>
        </p:spPr>
      </p:pic>
      <p:pic>
        <p:nvPicPr>
          <p:cNvPr id="14" name="PFE element 22">
            <a:extLst>
              <a:ext uri="{FF2B5EF4-FFF2-40B4-BE49-F238E27FC236}">
                <a16:creationId xmlns:a16="http://schemas.microsoft.com/office/drawing/2014/main" xmlns="" id="{D8207AEB-B016-73C3-6763-DB34BBFA9B1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522660"/>
            <a:ext cx="8195733" cy="3406117"/>
          </a:xfrm>
          <a:prstGeom prst="rect">
            <a:avLst/>
          </a:prstGeom>
        </p:spPr>
      </p:pic>
      <p:pic>
        <p:nvPicPr>
          <p:cNvPr id="18" name="PFE element 23">
            <a:extLst>
              <a:ext uri="{FF2B5EF4-FFF2-40B4-BE49-F238E27FC236}">
                <a16:creationId xmlns:a16="http://schemas.microsoft.com/office/drawing/2014/main" xmlns="" id="{E7B0483D-1C3A-57CF-39A3-652CAC775DEA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52" y="227449"/>
            <a:ext cx="3289896" cy="867488"/>
          </a:xfrm>
          <a:prstGeom prst="rect">
            <a:avLst/>
          </a:prstGeom>
        </p:spPr>
      </p:pic>
      <p:pic>
        <p:nvPicPr>
          <p:cNvPr id="20" name="PFE element 24">
            <a:extLst>
              <a:ext uri="{FF2B5EF4-FFF2-40B4-BE49-F238E27FC236}">
                <a16:creationId xmlns:a16="http://schemas.microsoft.com/office/drawing/2014/main" xmlns="" id="{71AF999B-0BA0-42DF-861E-EFB62B92F83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474" y="955395"/>
            <a:ext cx="2022809" cy="417560"/>
          </a:xfrm>
          <a:prstGeom prst="rect">
            <a:avLst/>
          </a:prstGeom>
        </p:spPr>
      </p:pic>
      <p:pic>
        <p:nvPicPr>
          <p:cNvPr id="22" name="PFE element 25">
            <a:extLst>
              <a:ext uri="{FF2B5EF4-FFF2-40B4-BE49-F238E27FC236}">
                <a16:creationId xmlns:a16="http://schemas.microsoft.com/office/drawing/2014/main" xmlns="" id="{DD09CCD8-22FF-97C1-E0A8-32F9F380F99D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28" y="1045640"/>
            <a:ext cx="1490133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7062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6">
            <a:extLst>
              <a:ext uri="{FF2B5EF4-FFF2-40B4-BE49-F238E27FC236}">
                <a16:creationId xmlns:a16="http://schemas.microsoft.com/office/drawing/2014/main" xmlns="" id="{2EC7DDF7-51D6-74B9-A309-0E3835C4FA9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5" y="869672"/>
            <a:ext cx="1144315" cy="612939"/>
          </a:xfrm>
          <a:prstGeom prst="rect">
            <a:avLst/>
          </a:prstGeom>
        </p:spPr>
      </p:pic>
      <p:pic>
        <p:nvPicPr>
          <p:cNvPr id="15" name="PFE element 27">
            <a:extLst>
              <a:ext uri="{FF2B5EF4-FFF2-40B4-BE49-F238E27FC236}">
                <a16:creationId xmlns:a16="http://schemas.microsoft.com/office/drawing/2014/main" xmlns="" id="{D6427704-0FB3-7B5E-6854-8E39D49D716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52" y="227449"/>
            <a:ext cx="3289896" cy="867488"/>
          </a:xfrm>
          <a:prstGeom prst="rect">
            <a:avLst/>
          </a:prstGeom>
        </p:spPr>
      </p:pic>
      <p:pic>
        <p:nvPicPr>
          <p:cNvPr id="19" name="PFE element 28">
            <a:extLst>
              <a:ext uri="{FF2B5EF4-FFF2-40B4-BE49-F238E27FC236}">
                <a16:creationId xmlns:a16="http://schemas.microsoft.com/office/drawing/2014/main" xmlns="" id="{D6F1EE66-9BE6-B1FC-7168-C1F90AE5537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474" y="955395"/>
            <a:ext cx="2022809" cy="417560"/>
          </a:xfrm>
          <a:prstGeom prst="rect">
            <a:avLst/>
          </a:prstGeom>
        </p:spPr>
      </p:pic>
      <p:pic>
        <p:nvPicPr>
          <p:cNvPr id="21" name="PFE element 29">
            <a:extLst>
              <a:ext uri="{FF2B5EF4-FFF2-40B4-BE49-F238E27FC236}">
                <a16:creationId xmlns:a16="http://schemas.microsoft.com/office/drawing/2014/main" xmlns="" id="{A8ABCB89-2CA1-CFD0-0E15-F0E52C364BE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929015"/>
            <a:ext cx="8195733" cy="2593405"/>
          </a:xfrm>
          <a:prstGeom prst="rect">
            <a:avLst/>
          </a:prstGeom>
        </p:spPr>
      </p:pic>
      <p:pic>
        <p:nvPicPr>
          <p:cNvPr id="23" name="PFE element 30">
            <a:extLst>
              <a:ext uri="{FF2B5EF4-FFF2-40B4-BE49-F238E27FC236}">
                <a16:creationId xmlns:a16="http://schemas.microsoft.com/office/drawing/2014/main" xmlns="" id="{962A6B3F-84A4-44F7-9A16-B84E1A45A543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28" y="1045640"/>
            <a:ext cx="1490133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482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96818"/>
            <a:ext cx="12192000" cy="5257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555293" y="2016702"/>
            <a:ext cx="8543364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예배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12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:a16="http://schemas.microsoft.com/office/drawing/2014/main" xmlns="" id="{9C99DDDD-9247-3A3C-8A68-BE0D502EAA4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924" y="413187"/>
            <a:ext cx="2952160" cy="941285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:a16="http://schemas.microsoft.com/office/drawing/2014/main" xmlns="" id="{41EF2981-74AE-8EEA-4ACB-E46F457DB81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:a16="http://schemas.microsoft.com/office/drawing/2014/main" xmlns="" id="{B0CA5287-BB44-2B2E-57C8-B2171E67FAC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76" y="1140235"/>
            <a:ext cx="991913" cy="229883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:a16="http://schemas.microsoft.com/office/drawing/2014/main" xmlns="" id="{499EC25F-65E1-C75E-917A-ED827573C42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32911"/>
            <a:ext cx="8472104" cy="340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3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879566"/>
            <a:ext cx="12192000" cy="553997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2">
              <a:defRPr/>
            </a:pPr>
            <a:endParaRPr lang="en-US" altLang="ko-KR" sz="1600" dirty="0">
              <a:solidFill>
                <a:srgbClr val="466C02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54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예수님을 만나는 시간 </a:t>
            </a:r>
            <a:endParaRPr lang="en-US" altLang="ko-KR" sz="5400" dirty="0" smtClean="0"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54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우리가 두 손 모아 기도해요</a:t>
            </a:r>
            <a:endParaRPr lang="en-US" altLang="ko-KR" sz="5400" dirty="0" smtClean="0"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54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무릎 꿇고 예수님께 나의 마음을 드려요</a:t>
            </a:r>
            <a:endParaRPr lang="en-US" altLang="ko-KR" sz="5400" dirty="0" smtClean="0"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endParaRPr lang="en-US" altLang="ko-KR" sz="3600" dirty="0"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5400" dirty="0" smtClean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누구에게도 할 수 없었던 나의 이야기</a:t>
            </a:r>
            <a:endParaRPr lang="en-US" altLang="ko-KR" sz="5400" dirty="0" smtClean="0">
              <a:solidFill>
                <a:srgbClr val="418AB3">
                  <a:lumMod val="75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5400" dirty="0" smtClean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친구 되시는 예수님께서 들어주세요</a:t>
            </a:r>
            <a:endParaRPr lang="en-US" altLang="ko-KR" sz="4400" dirty="0" smtClean="0">
              <a:solidFill>
                <a:srgbClr val="418AB3">
                  <a:lumMod val="75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endParaRPr lang="en-US" altLang="ko-KR" sz="3200" dirty="0">
              <a:solidFill>
                <a:srgbClr val="418AB3">
                  <a:lumMod val="75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678589" y="130629"/>
            <a:ext cx="4407217" cy="6444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ko-KR" altLang="en-US" sz="4000" b="1" dirty="0" smtClean="0">
                <a:solidFill>
                  <a:schemeClr val="tx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예수님을 만나는 시간</a:t>
            </a:r>
            <a:endParaRPr lang="ko-KR" altLang="en-US" sz="4000" b="1" dirty="0">
              <a:solidFill>
                <a:schemeClr val="tx1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rcRect r="679" b="19773"/>
          <a:stretch/>
        </p:blipFill>
        <p:spPr>
          <a:xfrm>
            <a:off x="8484909" y="452846"/>
            <a:ext cx="3515276" cy="24035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7319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524000" y="1224808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3017658" y="2316327"/>
            <a:ext cx="6691117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믿사오니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8895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398494" y="857254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402541" y="1559859"/>
            <a:ext cx="7386917" cy="3890682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 빌라도에게 고난을 받으사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90418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rgbClr val="9E5E9B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rgbClr val="9E5E9B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3017658" y="2008564"/>
            <a:ext cx="6156684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오르사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15847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599764" y="2178423"/>
            <a:ext cx="7085567" cy="3158069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28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879566"/>
            <a:ext cx="12192000" cy="56938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2">
              <a:defRPr/>
            </a:pPr>
            <a:endParaRPr lang="en-US" altLang="ko-KR" sz="2000" dirty="0">
              <a:solidFill>
                <a:srgbClr val="466C02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나는야 주의 어린이</a:t>
            </a:r>
          </a:p>
          <a:p>
            <a:pPr lvl="2">
              <a:defRPr/>
            </a:pPr>
            <a:r>
              <a:rPr lang="ko-KR" altLang="en-US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주의 사랑으로 자라가요</a:t>
            </a:r>
            <a:r>
              <a:rPr lang="en-US" altLang="ko-KR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~</a:t>
            </a:r>
          </a:p>
          <a:p>
            <a:pPr lvl="2">
              <a:defRPr/>
            </a:pPr>
            <a:r>
              <a:rPr lang="ko-KR" altLang="en-US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나는야 주의 어린이 </a:t>
            </a:r>
            <a:endParaRPr lang="en-US" altLang="ko-KR" sz="5400" dirty="0">
              <a:solidFill>
                <a:srgbClr val="418AB3">
                  <a:lumMod val="75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주의 말씀 안에 자라가요</a:t>
            </a:r>
            <a:r>
              <a:rPr lang="en-US" altLang="ko-KR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~</a:t>
            </a:r>
          </a:p>
          <a:p>
            <a:pPr lvl="2">
              <a:defRPr/>
            </a:pPr>
            <a:endParaRPr lang="en-US" altLang="ko-KR" sz="1200" dirty="0">
              <a:solidFill>
                <a:srgbClr val="0000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54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예수님처럼 기도하고 예수님처럼 섬기며</a:t>
            </a:r>
          </a:p>
          <a:p>
            <a:pPr lvl="2">
              <a:defRPr/>
            </a:pPr>
            <a:r>
              <a:rPr lang="ko-KR" altLang="en-US" sz="54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믿음으로 자라가요</a:t>
            </a:r>
            <a:r>
              <a:rPr lang="en-US" altLang="ko-KR" sz="54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~ </a:t>
            </a:r>
            <a:r>
              <a:rPr lang="ko-KR" altLang="en-US" sz="54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나는야 주의 어린이</a:t>
            </a:r>
            <a:endParaRPr lang="en-US" altLang="ko-KR" sz="5400" dirty="0"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7611" y="1323702"/>
            <a:ext cx="2977732" cy="263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78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319" y="2534316"/>
            <a:ext cx="6042520" cy="3991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29625" y="597388"/>
            <a:ext cx="4998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대표기도</a:t>
            </a:r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437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-9590" y="0"/>
            <a:ext cx="12335436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989480" y="140073"/>
            <a:ext cx="59978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말씀속으로</a:t>
            </a:r>
            <a:r>
              <a:rPr lang="ko-KR" altLang="en-US" sz="8800" dirty="0">
                <a:solidFill>
                  <a:srgbClr val="FFFF85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lang="en-US" altLang="ko-KR" sz="6000" dirty="0">
              <a:solidFill>
                <a:srgbClr val="FFFF85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41878" y="1536770"/>
            <a:ext cx="12120282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FF00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좋아 좋아 좋아 좋아 </a:t>
            </a:r>
            <a:r>
              <a:rPr lang="ko-KR" altLang="en-US" sz="5400" dirty="0">
                <a:solidFill>
                  <a:srgbClr val="0000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말씀</a:t>
            </a:r>
            <a:endParaRPr lang="en-US" altLang="ko-KR" sz="5400" dirty="0">
              <a:solidFill>
                <a:srgbClr val="0000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신나 신나 신나 신나 말씀 듣는 것</a:t>
            </a:r>
            <a:endParaRPr lang="en-US" altLang="ko-KR" sz="5400" dirty="0">
              <a:solidFill>
                <a:schemeClr val="bg1">
                  <a:lumMod val="65000"/>
                  <a:lumOff val="35000"/>
                </a:schemeClr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0000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말씀 들려주세요</a:t>
            </a:r>
            <a:endParaRPr lang="en-US" altLang="ko-KR" sz="5400" dirty="0">
              <a:solidFill>
                <a:srgbClr val="0000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말씀 속으로 </a:t>
            </a:r>
            <a:r>
              <a:rPr lang="ko-KR" altLang="en-US" sz="5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슝</a:t>
            </a:r>
            <a:r>
              <a:rPr lang="en-US" altLang="ko-KR" sz="5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~! </a:t>
            </a:r>
            <a:r>
              <a:rPr lang="ko-KR" altLang="en-US" sz="54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말씀 속으로 </a:t>
            </a:r>
            <a:r>
              <a:rPr lang="ko-KR" altLang="en-US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슝</a:t>
            </a:r>
            <a:r>
              <a:rPr lang="en-US" altLang="ko-KR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~~!</a:t>
            </a:r>
          </a:p>
        </p:txBody>
      </p:sp>
      <p:sp>
        <p:nvSpPr>
          <p:cNvPr id="9" name="하트 8"/>
          <p:cNvSpPr/>
          <p:nvPr/>
        </p:nvSpPr>
        <p:spPr>
          <a:xfrm>
            <a:off x="8535781" y="603244"/>
            <a:ext cx="1359321" cy="127716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하트 9"/>
          <p:cNvSpPr/>
          <p:nvPr/>
        </p:nvSpPr>
        <p:spPr>
          <a:xfrm>
            <a:off x="2146133" y="516832"/>
            <a:ext cx="1359321" cy="127716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63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93074" y="2371310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433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45212" y="130604"/>
            <a:ext cx="6868613" cy="1101923"/>
          </a:xfrm>
          <a:prstGeom prst="ribbon2">
            <a:avLst>
              <a:gd name="adj1" fmla="val 16667"/>
              <a:gd name="adj2" fmla="val 7500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ko-KR" altLang="en-US" sz="5400" b="1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하나님의 말씀</a:t>
            </a:r>
            <a:endParaRPr lang="en-US" altLang="ko-KR" sz="5400" b="1" dirty="0">
              <a:ln w="9525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black">
                    <a:lumMod val="50000"/>
                  </a:prstClr>
                </a:out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0925" y="1468003"/>
            <a:ext cx="11486607" cy="5116294"/>
          </a:xfrm>
          <a:prstGeom prst="flowChartAlternateProcess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endParaRPr lang="en-US" altLang="ko-KR" sz="105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4400" dirty="0">
                <a:ln w="0"/>
                <a:solidFill>
                  <a:srgbClr val="006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나를 모든 환난에서 건지신 여호와의 사자께서 </a:t>
            </a:r>
            <a:endParaRPr lang="en-US" altLang="ko-KR" sz="4400" dirty="0" smtClean="0">
              <a:ln w="0"/>
              <a:solidFill>
                <a:srgbClr val="0066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4400" dirty="0" smtClean="0">
                <a:ln w="0"/>
                <a:solidFill>
                  <a:srgbClr val="006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이 </a:t>
            </a:r>
            <a:r>
              <a:rPr lang="ko-KR" altLang="en-US" sz="4400" dirty="0">
                <a:ln w="0"/>
                <a:solidFill>
                  <a:srgbClr val="006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아이들에게 복을 주시오며 </a:t>
            </a:r>
            <a:endParaRPr lang="en-US" altLang="ko-KR" sz="4400" dirty="0" smtClean="0">
              <a:ln w="0"/>
              <a:solidFill>
                <a:srgbClr val="0066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4400" dirty="0" smtClean="0">
                <a:ln w="0"/>
                <a:solidFill>
                  <a:srgbClr val="006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이들로 </a:t>
            </a:r>
            <a:r>
              <a:rPr lang="ko-KR" altLang="en-US" sz="4400" dirty="0">
                <a:ln w="0"/>
                <a:solidFill>
                  <a:srgbClr val="006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내 이름과 </a:t>
            </a:r>
            <a:r>
              <a:rPr lang="ko-KR" altLang="en-US" sz="4400" dirty="0" smtClean="0">
                <a:ln w="0"/>
                <a:solidFill>
                  <a:srgbClr val="006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내 </a:t>
            </a:r>
            <a:r>
              <a:rPr lang="ko-KR" altLang="en-US" sz="4400" dirty="0">
                <a:ln w="0"/>
                <a:solidFill>
                  <a:srgbClr val="006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조상 아브라함과 </a:t>
            </a:r>
            <a:endParaRPr lang="en-US" altLang="ko-KR" sz="4400" dirty="0" smtClean="0">
              <a:ln w="0"/>
              <a:solidFill>
                <a:srgbClr val="0066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4400" dirty="0" smtClean="0">
                <a:ln w="0"/>
                <a:solidFill>
                  <a:srgbClr val="006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이삭의 </a:t>
            </a:r>
            <a:r>
              <a:rPr lang="ko-KR" altLang="en-US" sz="4400" dirty="0">
                <a:ln w="0"/>
                <a:solidFill>
                  <a:srgbClr val="006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이름으로 </a:t>
            </a:r>
            <a:r>
              <a:rPr lang="ko-KR" altLang="en-US" sz="4400" dirty="0" smtClean="0">
                <a:ln w="0"/>
                <a:solidFill>
                  <a:srgbClr val="006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칭하게 </a:t>
            </a:r>
            <a:r>
              <a:rPr lang="ko-KR" altLang="en-US" sz="4400" dirty="0">
                <a:ln w="0"/>
                <a:solidFill>
                  <a:srgbClr val="006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하시오며 </a:t>
            </a:r>
            <a:endParaRPr lang="en-US" altLang="ko-KR" sz="4400" dirty="0" smtClean="0">
              <a:ln w="0"/>
              <a:solidFill>
                <a:srgbClr val="0066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4400" dirty="0" smtClean="0">
                <a:ln w="0"/>
                <a:solidFill>
                  <a:srgbClr val="006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이들이 </a:t>
            </a:r>
            <a:r>
              <a:rPr lang="ko-KR" altLang="en-US" sz="4400" dirty="0">
                <a:ln w="0"/>
                <a:solidFill>
                  <a:srgbClr val="006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세상에서 번식되게 하시기를 원하나이다</a:t>
            </a:r>
            <a:endParaRPr lang="en-US" altLang="ko-KR" sz="28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endParaRPr lang="en-US" altLang="ko-KR" sz="28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en-US" altLang="ko-KR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- </a:t>
            </a:r>
            <a:r>
              <a:rPr lang="ko-KR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창세기 </a:t>
            </a:r>
            <a:r>
              <a:rPr lang="en-US" altLang="ko-KR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48</a:t>
            </a:r>
            <a:r>
              <a:rPr lang="ko-KR" altLang="en-US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장 </a:t>
            </a:r>
            <a:r>
              <a:rPr lang="en-US" altLang="ko-KR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16</a:t>
            </a:r>
            <a:r>
              <a:rPr lang="ko-KR" altLang="en-US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절 아멘 </a:t>
            </a:r>
            <a:r>
              <a:rPr lang="en-US" altLang="ko-KR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-</a:t>
            </a:r>
            <a:endParaRPr lang="en-US" altLang="ko-KR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1638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xmlns="" id="{DA475411-073A-3737-164A-93DC5E34F8B3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xmlns="" id="{35B9F0FE-EE8C-9A49-AC80-6D70187A334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39" y="2029087"/>
            <a:ext cx="8466667" cy="341564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xmlns="" id="{A04384E2-E26E-5D47-1E37-2E122C9B99A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924" y="413187"/>
            <a:ext cx="2952160" cy="941285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:a16="http://schemas.microsoft.com/office/drawing/2014/main" xmlns="" id="{B6854EA3-EC61-44F0-633B-CC4DF35BFF7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76" y="1140235"/>
            <a:ext cx="991913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1404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80391" y="2791228"/>
            <a:ext cx="8308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헌금 시간</a:t>
            </a:r>
            <a:endParaRPr lang="en-US" altLang="ko-KR" sz="66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7" name="하트 6"/>
          <p:cNvSpPr/>
          <p:nvPr/>
        </p:nvSpPr>
        <p:spPr>
          <a:xfrm>
            <a:off x="8856858" y="342900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하트 4"/>
          <p:cNvSpPr/>
          <p:nvPr/>
        </p:nvSpPr>
        <p:spPr>
          <a:xfrm>
            <a:off x="2629461" y="3520988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72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005970" y="3300549"/>
            <a:ext cx="1764131" cy="2250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하트 9"/>
          <p:cNvSpPr/>
          <p:nvPr/>
        </p:nvSpPr>
        <p:spPr>
          <a:xfrm>
            <a:off x="8735736" y="357330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하트 10"/>
          <p:cNvSpPr/>
          <p:nvPr/>
        </p:nvSpPr>
        <p:spPr>
          <a:xfrm>
            <a:off x="9369347" y="330616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하트 11"/>
          <p:cNvSpPr/>
          <p:nvPr/>
        </p:nvSpPr>
        <p:spPr>
          <a:xfrm>
            <a:off x="8991005" y="2979555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24693" y="958094"/>
            <a:ext cx="56426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 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둘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칠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동안 모아서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기쁨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으로 드려요</a:t>
            </a:r>
          </a:p>
        </p:txBody>
      </p:sp>
    </p:spTree>
    <p:extLst>
      <p:ext uri="{BB962C8B-B14F-4D97-AF65-F5344CB8AC3E}">
        <p14:creationId xmlns:p14="http://schemas.microsoft.com/office/powerpoint/2010/main" val="36841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9270" y="478364"/>
            <a:ext cx="58227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먹고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싶고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갖고 싶은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욕심도 있지만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예쁜 마음 정성모아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112039" y="3103823"/>
            <a:ext cx="1788626" cy="2281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하트 15"/>
          <p:cNvSpPr/>
          <p:nvPr/>
        </p:nvSpPr>
        <p:spPr>
          <a:xfrm>
            <a:off x="8786960" y="336479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하트 16"/>
          <p:cNvSpPr/>
          <p:nvPr/>
        </p:nvSpPr>
        <p:spPr>
          <a:xfrm>
            <a:off x="9756868" y="2482642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하트 17"/>
          <p:cNvSpPr/>
          <p:nvPr/>
        </p:nvSpPr>
        <p:spPr>
          <a:xfrm>
            <a:off x="9186948" y="293261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32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730" y="2525353"/>
            <a:ext cx="5112834" cy="3377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45171" y="713930"/>
            <a:ext cx="4998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헌금 기도</a:t>
            </a:r>
          </a:p>
        </p:txBody>
      </p:sp>
    </p:spTree>
    <p:extLst>
      <p:ext uri="{BB962C8B-B14F-4D97-AF65-F5344CB8AC3E}">
        <p14:creationId xmlns:p14="http://schemas.microsoft.com/office/powerpoint/2010/main" val="26424761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하트 4"/>
          <p:cNvSpPr/>
          <p:nvPr/>
        </p:nvSpPr>
        <p:spPr>
          <a:xfrm>
            <a:off x="8534129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3661683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71702" y="2398931"/>
            <a:ext cx="3753395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광고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56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44390" y="1190004"/>
            <a:ext cx="12112277" cy="52440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endParaRPr lang="ko-KR" altLang="en-US" sz="8000" dirty="0">
              <a:solidFill>
                <a:srgbClr val="92D05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3393134" y="21502"/>
            <a:ext cx="7680960" cy="11685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7200" dirty="0" err="1" smtClean="0"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생일축하합니다</a:t>
            </a:r>
            <a:endParaRPr lang="ko-KR" altLang="en-US" sz="7200" dirty="0">
              <a:solidFill>
                <a:srgbClr val="FFFF0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5520125" y="479471"/>
            <a:ext cx="7680960" cy="11685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en-US" altLang="ko-KR" sz="5400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/>
            </a:r>
            <a:br>
              <a:rPr lang="en-US" altLang="ko-KR" sz="5400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</a:br>
            <a:endParaRPr lang="en-US" altLang="ko-KR" sz="5400" dirty="0">
              <a:solidFill>
                <a:prstClr val="black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endParaRPr lang="en-US" altLang="ko-KR" sz="900" dirty="0" smtClean="0">
              <a:solidFill>
                <a:schemeClr val="bg1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r>
              <a:rPr lang="ko-KR" altLang="en-US" sz="19900" dirty="0" err="1" smtClean="0">
                <a:solidFill>
                  <a:schemeClr val="bg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박로제</a:t>
            </a:r>
            <a:r>
              <a:rPr lang="ko-KR" altLang="en-US" sz="19900" dirty="0" smtClean="0">
                <a:solidFill>
                  <a:schemeClr val="bg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endParaRPr lang="ko-KR" altLang="en-US" sz="19900" dirty="0">
              <a:solidFill>
                <a:schemeClr val="bg1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" r="-644" b="56018"/>
          <a:stretch/>
        </p:blipFill>
        <p:spPr>
          <a:xfrm>
            <a:off x="-864922" y="605753"/>
            <a:ext cx="5894331" cy="2002622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" r="-644" b="56018"/>
          <a:stretch/>
        </p:blipFill>
        <p:spPr>
          <a:xfrm>
            <a:off x="7065984" y="729165"/>
            <a:ext cx="5894331" cy="2002622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" r="-644" b="56018"/>
          <a:stretch/>
        </p:blipFill>
        <p:spPr>
          <a:xfrm>
            <a:off x="3175708" y="727731"/>
            <a:ext cx="5894331" cy="2002622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50" y="2438977"/>
            <a:ext cx="3231355" cy="359405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3614" y="4731540"/>
            <a:ext cx="2589301" cy="191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2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312071" y="1853304"/>
            <a:ext cx="7776864" cy="264629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받으시오며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임하시오며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1524000" y="707246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03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9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113545" y="1611320"/>
            <a:ext cx="8192827" cy="3348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1524000" y="793584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24832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207568" y="1649431"/>
            <a:ext cx="7776864" cy="3559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마시옵고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구하시옵소서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1584960" y="824697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26246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8270" y="62753"/>
            <a:ext cx="12075459" cy="6795247"/>
          </a:xfrm>
          <a:prstGeom prst="roundRect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596639" y="3909441"/>
            <a:ext cx="49987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감사합니다</a:t>
            </a:r>
            <a:r>
              <a:rPr lang="en-US" altLang="ko-KR" sz="6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.</a:t>
            </a:r>
          </a:p>
          <a:p>
            <a:pPr algn="ctr"/>
            <a:endParaRPr lang="ko-KR" altLang="en-US" sz="66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2" name="하트 1"/>
          <p:cNvSpPr/>
          <p:nvPr/>
        </p:nvSpPr>
        <p:spPr>
          <a:xfrm>
            <a:off x="4801455" y="1099335"/>
            <a:ext cx="2589088" cy="2504879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ysClr val="windowText" lastClr="000000"/>
              </a:solidFill>
              <a:effectLst>
                <a:outerShdw blurRad="50800" dist="50800" dir="11280000" algn="ctr" rotWithShape="0">
                  <a:srgbClr val="000000">
                    <a:alpha val="67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155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9">
            <a:extLst>
              <a:ext uri="{FF2B5EF4-FFF2-40B4-BE49-F238E27FC236}">
                <a16:creationId xmlns:a16="http://schemas.microsoft.com/office/drawing/2014/main" xmlns="" id="{D1DB44F1-6629-0A22-6456-90425E31F998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924" y="413187"/>
            <a:ext cx="2952160" cy="941285"/>
          </a:xfrm>
          <a:prstGeom prst="rect">
            <a:avLst/>
          </a:prstGeom>
        </p:spPr>
      </p:pic>
      <p:pic>
        <p:nvPicPr>
          <p:cNvPr id="8" name="PFE element 10">
            <a:extLst>
              <a:ext uri="{FF2B5EF4-FFF2-40B4-BE49-F238E27FC236}">
                <a16:creationId xmlns:a16="http://schemas.microsoft.com/office/drawing/2014/main" xmlns="" id="{33EF8309-F9DC-C55D-879A-4D44123D1303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10" name="PFE element 11">
            <a:extLst>
              <a:ext uri="{FF2B5EF4-FFF2-40B4-BE49-F238E27FC236}">
                <a16:creationId xmlns:a16="http://schemas.microsoft.com/office/drawing/2014/main" xmlns="" id="{C0CBF8F6-3B44-3676-70B0-5E6C6F867C6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32911"/>
            <a:ext cx="8472104" cy="3406117"/>
          </a:xfrm>
          <a:prstGeom prst="rect">
            <a:avLst/>
          </a:prstGeom>
        </p:spPr>
      </p:pic>
      <p:pic>
        <p:nvPicPr>
          <p:cNvPr id="12" name="PFE element 12">
            <a:extLst>
              <a:ext uri="{FF2B5EF4-FFF2-40B4-BE49-F238E27FC236}">
                <a16:creationId xmlns:a16="http://schemas.microsoft.com/office/drawing/2014/main" xmlns="" id="{BC4230F9-A41E-59CE-5509-4564B1E12FB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76" y="1140235"/>
            <a:ext cx="991913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04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FE element 13">
            <a:extLst>
              <a:ext uri="{FF2B5EF4-FFF2-40B4-BE49-F238E27FC236}">
                <a16:creationId xmlns:a16="http://schemas.microsoft.com/office/drawing/2014/main" xmlns="" id="{E43042B1-4118-9230-D80A-28A0FAF1590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12" name="PFE element 14">
            <a:extLst>
              <a:ext uri="{FF2B5EF4-FFF2-40B4-BE49-F238E27FC236}">
                <a16:creationId xmlns:a16="http://schemas.microsoft.com/office/drawing/2014/main" xmlns="" id="{821199CA-A2BE-1609-D506-DDCBF15D1C1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39" y="2029087"/>
            <a:ext cx="8466667" cy="3415645"/>
          </a:xfrm>
          <a:prstGeom prst="rect">
            <a:avLst/>
          </a:prstGeom>
        </p:spPr>
      </p:pic>
      <p:pic>
        <p:nvPicPr>
          <p:cNvPr id="15" name="PFE element 15">
            <a:extLst>
              <a:ext uri="{FF2B5EF4-FFF2-40B4-BE49-F238E27FC236}">
                <a16:creationId xmlns:a16="http://schemas.microsoft.com/office/drawing/2014/main" xmlns="" id="{316B6580-0CCA-8559-9272-A990816141A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924" y="413187"/>
            <a:ext cx="2952160" cy="941285"/>
          </a:xfrm>
          <a:prstGeom prst="rect">
            <a:avLst/>
          </a:prstGeom>
        </p:spPr>
      </p:pic>
      <p:pic>
        <p:nvPicPr>
          <p:cNvPr id="17" name="PFE element 16">
            <a:extLst>
              <a:ext uri="{FF2B5EF4-FFF2-40B4-BE49-F238E27FC236}">
                <a16:creationId xmlns:a16="http://schemas.microsoft.com/office/drawing/2014/main" xmlns="" id="{53C4BBAC-6DAF-3E04-0D26-5B911434FBD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76" y="1140235"/>
            <a:ext cx="991913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9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84607" y="163662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어떻게 기도할까요</a:t>
            </a:r>
            <a:r>
              <a:rPr lang="en-US" altLang="ko-KR" sz="54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?</a:t>
            </a:r>
            <a:endParaRPr lang="ko-KR" altLang="en-US" sz="5400" dirty="0">
              <a:solidFill>
                <a:prstClr val="black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1" y="1210544"/>
            <a:ext cx="12192000" cy="517680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어떻게 기도해야 할지</a:t>
            </a:r>
            <a:r>
              <a:rPr lang="en-US" altLang="ko-KR" sz="6600" dirty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lang="en-US" altLang="ko-KR" sz="6600" dirty="0" smtClean="0">
              <a:solidFill>
                <a:schemeClr val="bg1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나는 아직 잘 모르지만</a:t>
            </a:r>
            <a:endParaRPr lang="en-US" altLang="ko-KR" sz="6600" dirty="0" smtClean="0">
              <a:solidFill>
                <a:schemeClr val="bg1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</a:t>
            </a:r>
            <a:r>
              <a:rPr lang="ko-KR" altLang="en-US" sz="6600" dirty="0" smtClean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이 우리를 위하여</a:t>
            </a:r>
            <a:r>
              <a:rPr lang="en-US" altLang="ko-KR" sz="6600" dirty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lang="en-US" altLang="ko-KR" sz="6600" dirty="0" smtClean="0">
              <a:solidFill>
                <a:schemeClr val="bg1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가르쳐준 기도가 있죠</a:t>
            </a:r>
            <a:endParaRPr lang="en-US" altLang="ko-KR" sz="6600" dirty="0" smtClean="0">
              <a:solidFill>
                <a:schemeClr val="bg1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125" y="3996504"/>
            <a:ext cx="2205267" cy="2745558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7631" y="2003321"/>
            <a:ext cx="1110494" cy="155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3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1" y="1210544"/>
            <a:ext cx="12192000" cy="517680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불러봐요 </a:t>
            </a:r>
            <a:r>
              <a:rPr lang="ko-KR" altLang="en-US" sz="66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</a:t>
            </a:r>
            <a:r>
              <a:rPr lang="ko-KR" altLang="en-US" sz="6600" dirty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이름</a:t>
            </a:r>
            <a:r>
              <a:rPr lang="en-US" altLang="ko-KR" sz="6600" dirty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lang="en-US" altLang="ko-KR" sz="6600" dirty="0" smtClean="0">
              <a:solidFill>
                <a:schemeClr val="bg1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6600" dirty="0" smtClean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찬양해요 </a:t>
            </a:r>
            <a:r>
              <a:rPr lang="ko-KR" altLang="en-US" sz="66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</a:t>
            </a:r>
            <a:r>
              <a:rPr lang="ko-KR" altLang="en-US" sz="6600" dirty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솜씨</a:t>
            </a:r>
            <a:endParaRPr lang="en-US" altLang="ko-KR" sz="6600" dirty="0">
              <a:solidFill>
                <a:schemeClr val="bg1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간구해요 나의 모든 마음</a:t>
            </a:r>
            <a:r>
              <a:rPr lang="ko-KR" altLang="en-US" sz="6600" dirty="0">
                <a:solidFill>
                  <a:schemeClr val="accent2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lang="en-US" altLang="ko-KR" sz="6600" dirty="0" smtClean="0">
              <a:solidFill>
                <a:schemeClr val="accent2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66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예수님의 </a:t>
            </a:r>
            <a:r>
              <a:rPr lang="ko-KR" altLang="en-US" sz="66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이름으로</a:t>
            </a:r>
            <a:endParaRPr lang="en-US" altLang="ko-KR" sz="6600" dirty="0"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10145" y="4025777"/>
            <a:ext cx="2152001" cy="2679242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8732" y="2356899"/>
            <a:ext cx="3493721" cy="413483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8550" y="2039233"/>
            <a:ext cx="1110494" cy="155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69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3074" y="2371310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>
                <a:ln w="15875" cap="rnd" cmpd="dbl">
                  <a:solidFill>
                    <a:srgbClr val="44546A">
                      <a:lumMod val="20000"/>
                      <a:lumOff val="80000"/>
                    </a:srgb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prstClr val="white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기도</a:t>
            </a:r>
            <a:endParaRPr lang="en-US" altLang="ko-KR" sz="11500" b="1" dirty="0">
              <a:ln w="15875" cap="rnd" cmpd="dbl">
                <a:solidFill>
                  <a:srgbClr val="44546A">
                    <a:lumMod val="20000"/>
                    <a:lumOff val="80000"/>
                  </a:srgb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prstClr val="white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168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이온">
  <a:themeElements>
    <a:clrScheme name="이온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1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_추억">
  <a:themeElements>
    <a:clrScheme name="움직이는 텍스트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추억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추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1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사용자 지정 2">
      <a:dk1>
        <a:sysClr val="windowText" lastClr="000000"/>
      </a:dk1>
      <a:lt1>
        <a:sysClr val="window" lastClr="FFFFFF"/>
      </a:lt1>
      <a:dk2>
        <a:srgbClr val="FF0000"/>
      </a:dk2>
      <a:lt2>
        <a:srgbClr val="FF6566"/>
      </a:lt2>
      <a:accent1>
        <a:srgbClr val="FCC378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7.xml><?xml version="1.0" encoding="utf-8"?>
<a:theme xmlns:a="http://schemas.openxmlformats.org/drawingml/2006/main" name="5_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8.xml><?xml version="1.0" encoding="utf-8"?>
<a:theme xmlns:a="http://schemas.openxmlformats.org/drawingml/2006/main" name="4_슬라이스">
  <a:themeElements>
    <a:clrScheme name="슬라이스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9.xml><?xml version="1.0" encoding="utf-8"?>
<a:theme xmlns:a="http://schemas.openxmlformats.org/drawingml/2006/main" name="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9160</TotalTime>
  <Words>372</Words>
  <Application>Microsoft Office PowerPoint</Application>
  <PresentationFormat>와이드스크린</PresentationFormat>
  <Paragraphs>125</Paragraphs>
  <Slides>49</Slides>
  <Notes>11</Notes>
  <HiddenSlides>0</HiddenSlides>
  <MMClips>0</MMClips>
  <ScaleCrop>false</ScaleCrop>
  <HeadingPairs>
    <vt:vector size="6" baseType="variant">
      <vt:variant>
        <vt:lpstr>사용한 글꼴</vt:lpstr>
      </vt:variant>
      <vt:variant>
        <vt:i4>14</vt:i4>
      </vt:variant>
      <vt:variant>
        <vt:lpstr>테마</vt:lpstr>
      </vt:variant>
      <vt:variant>
        <vt:i4>16</vt:i4>
      </vt:variant>
      <vt:variant>
        <vt:lpstr>슬라이드 제목</vt:lpstr>
      </vt:variant>
      <vt:variant>
        <vt:i4>49</vt:i4>
      </vt:variant>
    </vt:vector>
  </HeadingPairs>
  <TitlesOfParts>
    <vt:vector size="79" baseType="lpstr">
      <vt:lpstr>210 러블리베이비 R</vt:lpstr>
      <vt:lpstr>210 하얀분필 B</vt:lpstr>
      <vt:lpstr>210 하얀분필 R</vt:lpstr>
      <vt:lpstr>HY견고딕</vt:lpstr>
      <vt:lpstr>HY중고딕</vt:lpstr>
      <vt:lpstr>HY헤드라인M</vt:lpstr>
      <vt:lpstr>맑은 고딕</vt:lpstr>
      <vt:lpstr>휴먼모음T</vt:lpstr>
      <vt:lpstr>Arial</vt:lpstr>
      <vt:lpstr>Calibri</vt:lpstr>
      <vt:lpstr>Calibri Light</vt:lpstr>
      <vt:lpstr>Century Gothic</vt:lpstr>
      <vt:lpstr>Wingdings 2</vt:lpstr>
      <vt:lpstr>Wingdings 3</vt:lpstr>
      <vt:lpstr>HDOfficeLightV0</vt:lpstr>
      <vt:lpstr>디자인 사용자 지정</vt:lpstr>
      <vt:lpstr>1_디자인 사용자 지정</vt:lpstr>
      <vt:lpstr>2_디자인 사용자 지정</vt:lpstr>
      <vt:lpstr>1_HDOfficeLightV0</vt:lpstr>
      <vt:lpstr>2_이온</vt:lpstr>
      <vt:lpstr>5_이온</vt:lpstr>
      <vt:lpstr>4_슬라이스</vt:lpstr>
      <vt:lpstr>이온</vt:lpstr>
      <vt:lpstr>3_이온</vt:lpstr>
      <vt:lpstr>Office 테마</vt:lpstr>
      <vt:lpstr>1_Office 테마</vt:lpstr>
      <vt:lpstr>2_Office 테마</vt:lpstr>
      <vt:lpstr>3_Office 테마</vt:lpstr>
      <vt:lpstr>4_Office 테마</vt:lpstr>
      <vt:lpstr>1_추억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techo@nate.com</dc:creator>
  <cp:lastModifiedBy>techo@nate.com</cp:lastModifiedBy>
  <cp:revision>1572</cp:revision>
  <dcterms:created xsi:type="dcterms:W3CDTF">2021-01-04T13:13:52Z</dcterms:created>
  <dcterms:modified xsi:type="dcterms:W3CDTF">2024-06-08T11:32:20Z</dcterms:modified>
</cp:coreProperties>
</file>