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8697" r:id="rId5"/>
    <p:sldMasterId id="2147488885" r:id="rId6"/>
    <p:sldMasterId id="2147488903" r:id="rId7"/>
    <p:sldMasterId id="2147489247" r:id="rId8"/>
    <p:sldMasterId id="2147489331" r:id="rId9"/>
    <p:sldMasterId id="2147489375" r:id="rId10"/>
    <p:sldMasterId id="2147489391" r:id="rId11"/>
    <p:sldMasterId id="2147489407" r:id="rId12"/>
  </p:sldMasterIdLst>
  <p:notesMasterIdLst>
    <p:notesMasterId r:id="rId52"/>
  </p:notesMasterIdLst>
  <p:sldIdLst>
    <p:sldId id="681" r:id="rId13"/>
    <p:sldId id="925" r:id="rId14"/>
    <p:sldId id="981" r:id="rId15"/>
    <p:sldId id="982" r:id="rId16"/>
    <p:sldId id="983" r:id="rId17"/>
    <p:sldId id="984" r:id="rId18"/>
    <p:sldId id="985" r:id="rId19"/>
    <p:sldId id="986" r:id="rId20"/>
    <p:sldId id="924" r:id="rId21"/>
    <p:sldId id="987" r:id="rId22"/>
    <p:sldId id="1003" r:id="rId23"/>
    <p:sldId id="1004" r:id="rId24"/>
    <p:sldId id="1005" r:id="rId25"/>
    <p:sldId id="993" r:id="rId26"/>
    <p:sldId id="994" r:id="rId27"/>
    <p:sldId id="995" r:id="rId28"/>
    <p:sldId id="996" r:id="rId29"/>
    <p:sldId id="997" r:id="rId30"/>
    <p:sldId id="1006" r:id="rId31"/>
    <p:sldId id="1007" r:id="rId32"/>
    <p:sldId id="393" r:id="rId33"/>
    <p:sldId id="906" r:id="rId34"/>
    <p:sldId id="413" r:id="rId35"/>
    <p:sldId id="414" r:id="rId36"/>
    <p:sldId id="415" r:id="rId37"/>
    <p:sldId id="416" r:id="rId38"/>
    <p:sldId id="907" r:id="rId39"/>
    <p:sldId id="359" r:id="rId40"/>
    <p:sldId id="533" r:id="rId41"/>
    <p:sldId id="941" r:id="rId42"/>
    <p:sldId id="332" r:id="rId43"/>
    <p:sldId id="333" r:id="rId44"/>
    <p:sldId id="334" r:id="rId45"/>
    <p:sldId id="335" r:id="rId46"/>
    <p:sldId id="338" r:id="rId47"/>
    <p:sldId id="329" r:id="rId48"/>
    <p:sldId id="330" r:id="rId49"/>
    <p:sldId id="331" r:id="rId50"/>
    <p:sldId id="336" r:id="rId5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51CC"/>
    <a:srgbClr val="3333FF"/>
    <a:srgbClr val="0000CC"/>
    <a:srgbClr val="E18015"/>
    <a:srgbClr val="162101"/>
    <a:srgbClr val="FFFF85"/>
    <a:srgbClr val="FF0000"/>
    <a:srgbClr val="CC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4657" autoAdjust="0"/>
  </p:normalViewPr>
  <p:slideViewPr>
    <p:cSldViewPr snapToGrid="0">
      <p:cViewPr varScale="1">
        <p:scale>
          <a:sx n="110" d="100"/>
          <a:sy n="110" d="100"/>
        </p:scale>
        <p:origin x="34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72788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7958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96862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18501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106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8081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70172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24617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90408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694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4814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72943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04916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09902212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7901854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8172796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1222086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04363256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12442566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0755798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29624051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35124389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32379004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89317918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2696003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44791196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6929147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50752659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49775068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928111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30340287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9781135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76852644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85600184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923206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97541590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14764213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4222013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6176671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8584315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87095998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9642577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72875262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49805904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965782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960094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202875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211172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760889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38887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4305427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098144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644211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910655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543333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935088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9795861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4630620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257403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2279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679736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9804022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1458842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4755190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007998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363180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184636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72378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0214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867451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870417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191808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378660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01443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655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986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34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168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8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4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6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164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736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82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423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38174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047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4300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65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35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384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552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50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10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5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519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399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399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7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895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25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391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30722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614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21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876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202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823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8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680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063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527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399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01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6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356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283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4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dirty="0">
                <a:solidFill>
                  <a:srgbClr val="38540A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dirty="0">
                <a:solidFill>
                  <a:srgbClr val="38540A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40909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437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573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539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643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676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20001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87937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09297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067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5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8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531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76" r:id="rId1"/>
    <p:sldLayoutId id="2147489377" r:id="rId2"/>
    <p:sldLayoutId id="2147489378" r:id="rId3"/>
    <p:sldLayoutId id="2147489379" r:id="rId4"/>
    <p:sldLayoutId id="2147489380" r:id="rId5"/>
    <p:sldLayoutId id="2147489381" r:id="rId6"/>
    <p:sldLayoutId id="2147489382" r:id="rId7"/>
    <p:sldLayoutId id="2147489383" r:id="rId8"/>
    <p:sldLayoutId id="2147489384" r:id="rId9"/>
    <p:sldLayoutId id="2147489385" r:id="rId10"/>
    <p:sldLayoutId id="2147489386" r:id="rId11"/>
    <p:sldLayoutId id="2147489387" r:id="rId12"/>
    <p:sldLayoutId id="2147489388" r:id="rId13"/>
    <p:sldLayoutId id="2147489389" r:id="rId14"/>
    <p:sldLayoutId id="2147489390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9202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92" r:id="rId1"/>
    <p:sldLayoutId id="2147489393" r:id="rId2"/>
    <p:sldLayoutId id="2147489394" r:id="rId3"/>
    <p:sldLayoutId id="2147489395" r:id="rId4"/>
    <p:sldLayoutId id="2147489396" r:id="rId5"/>
    <p:sldLayoutId id="2147489397" r:id="rId6"/>
    <p:sldLayoutId id="2147489398" r:id="rId7"/>
    <p:sldLayoutId id="2147489399" r:id="rId8"/>
    <p:sldLayoutId id="2147489400" r:id="rId9"/>
    <p:sldLayoutId id="2147489401" r:id="rId10"/>
    <p:sldLayoutId id="2147489402" r:id="rId11"/>
    <p:sldLayoutId id="2147489403" r:id="rId12"/>
    <p:sldLayoutId id="2147489404" r:id="rId13"/>
    <p:sldLayoutId id="2147489405" r:id="rId14"/>
    <p:sldLayoutId id="2147489406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7411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08" r:id="rId1"/>
    <p:sldLayoutId id="2147489409" r:id="rId2"/>
    <p:sldLayoutId id="2147489410" r:id="rId3"/>
    <p:sldLayoutId id="2147489411" r:id="rId4"/>
    <p:sldLayoutId id="2147489412" r:id="rId5"/>
    <p:sldLayoutId id="2147489413" r:id="rId6"/>
    <p:sldLayoutId id="2147489414" r:id="rId7"/>
    <p:sldLayoutId id="2147489415" r:id="rId8"/>
    <p:sldLayoutId id="2147489416" r:id="rId9"/>
    <p:sldLayoutId id="2147489417" r:id="rId10"/>
    <p:sldLayoutId id="2147489418" r:id="rId11"/>
    <p:sldLayoutId id="2147489419" r:id="rId12"/>
    <p:sldLayoutId id="2147489420" r:id="rId13"/>
    <p:sldLayoutId id="2147489421" r:id="rId14"/>
    <p:sldLayoutId id="2147489422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335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698" r:id="rId1"/>
    <p:sldLayoutId id="2147488699" r:id="rId2"/>
    <p:sldLayoutId id="2147488700" r:id="rId3"/>
    <p:sldLayoutId id="2147488701" r:id="rId4"/>
    <p:sldLayoutId id="2147488702" r:id="rId5"/>
    <p:sldLayoutId id="2147488703" r:id="rId6"/>
    <p:sldLayoutId id="2147488704" r:id="rId7"/>
    <p:sldLayoutId id="2147488705" r:id="rId8"/>
    <p:sldLayoutId id="2147488706" r:id="rId9"/>
    <p:sldLayoutId id="2147488707" r:id="rId10"/>
    <p:sldLayoutId id="2147488708" r:id="rId11"/>
    <p:sldLayoutId id="2147488709" r:id="rId12"/>
    <p:sldLayoutId id="2147488710" r:id="rId13"/>
    <p:sldLayoutId id="2147488711" r:id="rId14"/>
    <p:sldLayoutId id="2147488712" r:id="rId15"/>
    <p:sldLayoutId id="2147488713" r:id="rId16"/>
    <p:sldLayoutId id="2147488714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03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886" r:id="rId1"/>
    <p:sldLayoutId id="2147488887" r:id="rId2"/>
    <p:sldLayoutId id="2147488888" r:id="rId3"/>
    <p:sldLayoutId id="2147488889" r:id="rId4"/>
    <p:sldLayoutId id="2147488890" r:id="rId5"/>
    <p:sldLayoutId id="2147488891" r:id="rId6"/>
    <p:sldLayoutId id="2147488892" r:id="rId7"/>
    <p:sldLayoutId id="2147488893" r:id="rId8"/>
    <p:sldLayoutId id="2147488894" r:id="rId9"/>
    <p:sldLayoutId id="2147488895" r:id="rId10"/>
    <p:sldLayoutId id="2147488896" r:id="rId11"/>
    <p:sldLayoutId id="2147488897" r:id="rId12"/>
    <p:sldLayoutId id="2147488898" r:id="rId13"/>
    <p:sldLayoutId id="2147488899" r:id="rId14"/>
    <p:sldLayoutId id="2147488900" r:id="rId15"/>
    <p:sldLayoutId id="2147488901" r:id="rId16"/>
    <p:sldLayoutId id="2147488902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03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904" r:id="rId1"/>
    <p:sldLayoutId id="2147488905" r:id="rId2"/>
    <p:sldLayoutId id="2147488906" r:id="rId3"/>
    <p:sldLayoutId id="2147488907" r:id="rId4"/>
    <p:sldLayoutId id="2147488908" r:id="rId5"/>
    <p:sldLayoutId id="2147488909" r:id="rId6"/>
    <p:sldLayoutId id="2147488910" r:id="rId7"/>
    <p:sldLayoutId id="2147488911" r:id="rId8"/>
    <p:sldLayoutId id="2147488912" r:id="rId9"/>
    <p:sldLayoutId id="2147488913" r:id="rId10"/>
    <p:sldLayoutId id="2147488914" r:id="rId11"/>
    <p:sldLayoutId id="2147488915" r:id="rId12"/>
    <p:sldLayoutId id="2147488916" r:id="rId13"/>
    <p:sldLayoutId id="2147488917" r:id="rId14"/>
    <p:sldLayoutId id="2147488918" r:id="rId15"/>
    <p:sldLayoutId id="2147488919" r:id="rId16"/>
    <p:sldLayoutId id="214748892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2023-06-15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8370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48" r:id="rId1"/>
    <p:sldLayoutId id="2147489249" r:id="rId2"/>
    <p:sldLayoutId id="2147489250" r:id="rId3"/>
    <p:sldLayoutId id="2147489251" r:id="rId4"/>
    <p:sldLayoutId id="2147489252" r:id="rId5"/>
    <p:sldLayoutId id="2147489253" r:id="rId6"/>
    <p:sldLayoutId id="2147489254" r:id="rId7"/>
    <p:sldLayoutId id="2147489255" r:id="rId8"/>
    <p:sldLayoutId id="2147489256" r:id="rId9"/>
    <p:sldLayoutId id="2147489257" r:id="rId10"/>
    <p:sldLayoutId id="2147489258" r:id="rId11"/>
    <p:sldLayoutId id="2147489259" r:id="rId12"/>
    <p:sldLayoutId id="2147489260" r:id="rId13"/>
    <p:sldLayoutId id="2147489261" r:id="rId14"/>
    <p:sldLayoutId id="2147489262" r:id="rId15"/>
    <p:sldLayoutId id="2147489263" r:id="rId16"/>
    <p:sldLayoutId id="2147489264" r:id="rId17"/>
    <p:sldLayoutId id="2147489330" r:id="rId18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8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950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32" r:id="rId1"/>
    <p:sldLayoutId id="2147489333" r:id="rId2"/>
    <p:sldLayoutId id="2147489334" r:id="rId3"/>
    <p:sldLayoutId id="2147489335" r:id="rId4"/>
    <p:sldLayoutId id="2147489336" r:id="rId5"/>
    <p:sldLayoutId id="2147489337" r:id="rId6"/>
    <p:sldLayoutId id="2147489338" r:id="rId7"/>
    <p:sldLayoutId id="2147489339" r:id="rId8"/>
    <p:sldLayoutId id="2147489340" r:id="rId9"/>
    <p:sldLayoutId id="2147489341" r:id="rId10"/>
    <p:sldLayoutId id="2147489342" r:id="rId11"/>
    <p:sldLayoutId id="2147489343" r:id="rId12"/>
    <p:sldLayoutId id="2147489344" r:id="rId13"/>
    <p:sldLayoutId id="2147489345" r:id="rId14"/>
    <p:sldLayoutId id="2147489346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5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286849" y="1463746"/>
            <a:ext cx="9405257" cy="4018121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err="1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유치부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주일예배 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요절송_0002_레이어 1.jpg" descr="2023 요절송_0002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40066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313276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990434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039063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39_레이어 6.jpg" descr="2023 _0039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0628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38_레이어 7.jpg" descr="2023 _0038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39795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37_레이어 8.jpg" descr="2023 _0037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17965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36_레이어 9.jpg" descr="2023 _0036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2771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11787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70747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찬양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86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002943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96818"/>
            <a:ext cx="12192000" cy="52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5293" y="2016702"/>
            <a:ext cx="8543364" cy="2451735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3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예배</a:t>
            </a:r>
            <a:endParaRPr lang="en-US" altLang="ko-KR" sz="13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예수님 만나고 싶어요</a:t>
            </a:r>
            <a:endParaRPr lang="ko-KR" altLang="en-US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93613" y="1462792"/>
            <a:ext cx="11041187" cy="4599506"/>
          </a:xfr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예수님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만나고 싶어요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안아주시고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맘에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오셔서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모든 죄를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용서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해주세요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사랑으로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꼭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주세요</a:t>
            </a:r>
            <a:endParaRPr lang="ko-KR" altLang="en-US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8378" t="29219" r="7838" b="49640"/>
          <a:stretch/>
        </p:blipFill>
        <p:spPr>
          <a:xfrm rot="728837">
            <a:off x="9490523" y="3994167"/>
            <a:ext cx="2466772" cy="2493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05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기쁘게 받아주세요</a:t>
            </a:r>
            <a:endParaRPr lang="ko-KR" altLang="en-US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086706"/>
            <a:ext cx="12192001" cy="5496974"/>
          </a:xfr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4800" dirty="0" smtClean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0" indent="0">
              <a:buNone/>
            </a:pPr>
            <a:endParaRPr lang="en-US" altLang="ko-KR" sz="10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None/>
            </a:pPr>
            <a:r>
              <a:rPr lang="ko-KR" altLang="en-US" sz="4800" dirty="0" err="1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초로로로</a:t>
            </a:r>
            <a:r>
              <a:rPr lang="ko-KR" altLang="en-US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4800" dirty="0" err="1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로로로롱</a:t>
            </a: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빛나는 눈으로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두근두근 두근두근 설레는 맘으로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하나님께 </a:t>
            </a:r>
            <a:r>
              <a:rPr lang="ko-KR" altLang="en-US" sz="4800" dirty="0" err="1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예배드립니다</a:t>
            </a:r>
            <a:r>
              <a:rPr lang="en-US" altLang="ko-KR" sz="48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 </a:t>
            </a:r>
            <a:r>
              <a:rPr lang="ko-KR" altLang="en-US" sz="48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기쁘게 받아주세요</a:t>
            </a:r>
            <a:r>
              <a:rPr lang="en-US" altLang="ko-KR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  <a:endParaRPr lang="ko-KR" altLang="en-US" sz="48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None/>
            </a:pPr>
            <a:r>
              <a:rPr lang="en-US" altLang="ko-KR" sz="16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/>
            </a:r>
            <a:br>
              <a:rPr lang="en-US" altLang="ko-KR" sz="16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 err="1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또로로로</a:t>
            </a:r>
            <a:r>
              <a:rPr lang="ko-KR" altLang="en-US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4800" dirty="0" err="1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로로로롱</a:t>
            </a: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맑은 샘물처럼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반짝반짝 반짝반짝 밝은 해님처럼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소중하게 쓰임 </a:t>
            </a:r>
            <a:r>
              <a:rPr lang="ko-KR" altLang="en-US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받을래요</a:t>
            </a:r>
            <a:r>
              <a:rPr lang="en-US" altLang="ko-KR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  <a:r>
              <a:rPr lang="ko-KR" altLang="en-US" sz="4800" dirty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기쁘게 받아주세요</a:t>
            </a:r>
            <a:r>
              <a:rPr lang="en-US" altLang="ko-KR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  <a:endParaRPr lang="ko-KR" altLang="en-US" sz="4800" dirty="0">
              <a:solidFill>
                <a:srgbClr val="FFFF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0" indent="0">
              <a:buNone/>
            </a:pPr>
            <a:endParaRPr lang="ko-KR" altLang="en-US" sz="4800" dirty="0">
              <a:solidFill>
                <a:schemeClr val="bg2">
                  <a:lumMod val="60000"/>
                  <a:lumOff val="40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304" y="0"/>
            <a:ext cx="2482696" cy="3203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087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말씀속으로</a:t>
            </a:r>
            <a:r>
              <a:rPr lang="ko-KR" altLang="en-US" sz="8800" dirty="0" smtClean="0">
                <a:solidFill>
                  <a:srgbClr val="FFFF85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41878" y="1536770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FF000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좋아 좋아 좋아 좋아 </a:t>
            </a:r>
            <a:r>
              <a:rPr lang="ko-KR" altLang="en-US" sz="6000" dirty="0" smtClean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</a:t>
            </a:r>
            <a:endParaRPr lang="en-US" altLang="ko-KR" sz="6000" dirty="0" smtClean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신나 신나 신나 신나 말씀 듣는 것</a:t>
            </a:r>
            <a:endParaRPr lang="en-US" altLang="ko-KR" sz="6000" dirty="0" smtClean="0">
              <a:solidFill>
                <a:schemeClr val="bg1">
                  <a:lumMod val="65000"/>
                  <a:lumOff val="35000"/>
                </a:schemeClr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 들려주세요</a:t>
            </a:r>
            <a:endParaRPr lang="en-US" altLang="ko-KR" sz="6000" dirty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6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6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~! </a:t>
            </a:r>
            <a:r>
              <a:rPr lang="ko-KR" altLang="en-US" sz="6000" dirty="0" smtClean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~~!</a:t>
            </a:r>
          </a:p>
        </p:txBody>
      </p:sp>
      <p:sp>
        <p:nvSpPr>
          <p:cNvPr id="9" name="하트 8"/>
          <p:cNvSpPr/>
          <p:nvPr/>
        </p:nvSpPr>
        <p:spPr>
          <a:xfrm>
            <a:off x="8535781" y="603244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하트 9"/>
          <p:cNvSpPr/>
          <p:nvPr/>
        </p:nvSpPr>
        <p:spPr>
          <a:xfrm>
            <a:off x="2146133" y="516832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716995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말씀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433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시간</a:t>
            </a:r>
            <a:endParaRPr lang="en-US" altLang="ko-KR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광고 </a:t>
            </a:r>
            <a:endParaRPr lang="en-US" altLang="ko-KR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39" y="3909441"/>
            <a:ext cx="499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감사합니다</a:t>
            </a:r>
            <a:r>
              <a:rPr lang="en-US" altLang="ko-KR" sz="66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</a:p>
          <a:p>
            <a:pPr algn="ctr"/>
            <a:endParaRPr lang="ko-KR" altLang="en-US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2" name="하트 1"/>
          <p:cNvSpPr/>
          <p:nvPr/>
        </p:nvSpPr>
        <p:spPr>
          <a:xfrm>
            <a:off x="4801455" y="1099335"/>
            <a:ext cx="2589088" cy="250487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ysClr val="windowText" lastClr="000000"/>
              </a:solidFill>
              <a:effectLst>
                <a:outerShdw blurRad="50800" dist="50800" dir="11280000" algn="ctr" rotWithShape="0">
                  <a:srgbClr val="000000">
                    <a:alpha val="67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561539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350473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30927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9101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4942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기도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149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24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25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슬라이스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6.xml><?xml version="1.0" encoding="utf-8"?>
<a:theme xmlns:a="http://schemas.openxmlformats.org/drawingml/2006/main" name="1_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7.xml><?xml version="1.0" encoding="utf-8"?>
<a:theme xmlns:a="http://schemas.openxmlformats.org/drawingml/2006/main" name="3_이온">
  <a:themeElements>
    <a:clrScheme name="사용자 지정 5">
      <a:dk1>
        <a:srgbClr val="FFFFFF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EDFBD6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8.xml><?xml version="1.0" encoding="utf-8"?>
<a:theme xmlns:a="http://schemas.openxmlformats.org/drawingml/2006/main" name="이온">
  <a:themeElements>
    <a:clrScheme name="사용자 지정 8">
      <a:dk1>
        <a:sysClr val="windowText" lastClr="000000"/>
      </a:dk1>
      <a:lt1>
        <a:sysClr val="window" lastClr="FFFFFF"/>
      </a:lt1>
      <a:dk2>
        <a:srgbClr val="EEF6D6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A2E6C5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9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6919</TotalTime>
  <Words>236</Words>
  <Application>Microsoft Office PowerPoint</Application>
  <PresentationFormat>와이드스크린</PresentationFormat>
  <Paragraphs>83</Paragraphs>
  <Slides>39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12</vt:i4>
      </vt:variant>
      <vt:variant>
        <vt:lpstr>슬라이드 제목</vt:lpstr>
      </vt:variant>
      <vt:variant>
        <vt:i4>39</vt:i4>
      </vt:variant>
    </vt:vector>
  </HeadingPairs>
  <TitlesOfParts>
    <vt:vector size="67" baseType="lpstr">
      <vt:lpstr>210 러블리베이비 R</vt:lpstr>
      <vt:lpstr>210 하얀분필 B</vt:lpstr>
      <vt:lpstr>Helvetica Neue</vt:lpstr>
      <vt:lpstr>Helvetica Neue Medium</vt:lpstr>
      <vt:lpstr>HY견고딕</vt:lpstr>
      <vt:lpstr>HY중고딕</vt:lpstr>
      <vt:lpstr>HY헤드라인M</vt:lpstr>
      <vt:lpstr>MD둥근쉬아별</vt:lpstr>
      <vt:lpstr>맑은 고딕</vt:lpstr>
      <vt:lpstr>휴먼모음T</vt:lpstr>
      <vt:lpstr>Arial</vt:lpstr>
      <vt:lpstr>Calibri</vt:lpstr>
      <vt:lpstr>Calibri Light</vt:lpstr>
      <vt:lpstr>Century Gothic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3_슬라이스</vt:lpstr>
      <vt:lpstr>1_이온</vt:lpstr>
      <vt:lpstr>3_이온</vt:lpstr>
      <vt:lpstr>이온</vt:lpstr>
      <vt:lpstr>21_BasicWhite</vt:lpstr>
      <vt:lpstr>23_BasicWhite</vt:lpstr>
      <vt:lpstr>24_BasicWhite</vt:lpstr>
      <vt:lpstr>25_BasicWhite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예수님 만나고 싶어요</vt:lpstr>
      <vt:lpstr>PowerPoint 프레젠테이션</vt:lpstr>
      <vt:lpstr>PowerPoint 프레젠테이션</vt:lpstr>
      <vt:lpstr>PowerPoint 프레젠테이션</vt:lpstr>
      <vt:lpstr>PowerPoint 프레젠테이션</vt:lpstr>
      <vt:lpstr>기쁘게 받아주세요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1220</cp:revision>
  <dcterms:created xsi:type="dcterms:W3CDTF">2021-01-04T13:13:52Z</dcterms:created>
  <dcterms:modified xsi:type="dcterms:W3CDTF">2023-06-15T10:54:26Z</dcterms:modified>
</cp:coreProperties>
</file>