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293" r:id="rId2"/>
    <p:sldMasterId id="2147484311" r:id="rId3"/>
  </p:sldMasterIdLst>
  <p:sldIdLst>
    <p:sldId id="256" r:id="rId4"/>
    <p:sldId id="258" r:id="rId5"/>
    <p:sldId id="280" r:id="rId6"/>
    <p:sldId id="259" r:id="rId7"/>
    <p:sldId id="306" r:id="rId8"/>
    <p:sldId id="320" r:id="rId9"/>
    <p:sldId id="321" r:id="rId10"/>
    <p:sldId id="308" r:id="rId11"/>
    <p:sldId id="322" r:id="rId12"/>
    <p:sldId id="323" r:id="rId13"/>
    <p:sldId id="307" r:id="rId14"/>
    <p:sldId id="324" r:id="rId15"/>
    <p:sldId id="325" r:id="rId16"/>
    <p:sldId id="328" r:id="rId17"/>
    <p:sldId id="309" r:id="rId18"/>
    <p:sldId id="329" r:id="rId19"/>
    <p:sldId id="312" r:id="rId20"/>
    <p:sldId id="330" r:id="rId21"/>
    <p:sldId id="313" r:id="rId22"/>
    <p:sldId id="331" r:id="rId23"/>
    <p:sldId id="314" r:id="rId24"/>
    <p:sldId id="315" r:id="rId25"/>
    <p:sldId id="316" r:id="rId26"/>
    <p:sldId id="317" r:id="rId27"/>
    <p:sldId id="318" r:id="rId28"/>
    <p:sldId id="332" r:id="rId29"/>
    <p:sldId id="333" r:id="rId30"/>
    <p:sldId id="334" r:id="rId31"/>
    <p:sldId id="319" r:id="rId32"/>
    <p:sldId id="335" r:id="rId33"/>
    <p:sldId id="336" r:id="rId34"/>
    <p:sldId id="281" r:id="rId35"/>
    <p:sldId id="273" r:id="rId36"/>
    <p:sldId id="282" r:id="rId37"/>
    <p:sldId id="283" r:id="rId38"/>
    <p:sldId id="284" r:id="rId39"/>
    <p:sldId id="285" r:id="rId40"/>
    <p:sldId id="286" r:id="rId41"/>
    <p:sldId id="275" r:id="rId42"/>
    <p:sldId id="295" r:id="rId43"/>
    <p:sldId id="297" r:id="rId44"/>
    <p:sldId id="261" r:id="rId45"/>
    <p:sldId id="298" r:id="rId46"/>
    <p:sldId id="290" r:id="rId47"/>
    <p:sldId id="291" r:id="rId48"/>
    <p:sldId id="292" r:id="rId49"/>
    <p:sldId id="299" r:id="rId50"/>
    <p:sldId id="302" r:id="rId51"/>
    <p:sldId id="264" r:id="rId52"/>
    <p:sldId id="293" r:id="rId53"/>
    <p:sldId id="303" r:id="rId54"/>
    <p:sldId id="294" r:id="rId55"/>
    <p:sldId id="304" r:id="rId56"/>
    <p:sldId id="279" r:id="rId57"/>
    <p:sldId id="305" r:id="rId5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644" y="-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20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8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96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40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4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53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00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2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26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597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27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74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281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589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867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348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51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08778" y="-166084"/>
            <a:ext cx="9118832" cy="7445828"/>
          </a:xfrm>
          <a:prstGeom prst="rect">
            <a:avLst/>
          </a:prstGeom>
          <a:blipFill>
            <a:blip r:embed="rId19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rcRect/>
            <a:stretch>
              <a:fillRect l="-16713" r="-16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6178070" y="1351625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-121362" y="2500916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568470" y="-16608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178070" y="570411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-121362" y="2729516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/>
          <p:cNvSpPr/>
          <p:nvPr/>
        </p:nvSpPr>
        <p:spPr bwMode="gray">
          <a:xfrm>
            <a:off x="376918" y="93252"/>
            <a:ext cx="8511378" cy="2452908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</p:sp>
      <p:sp>
        <p:nvSpPr>
          <p:cNvPr id="19" name="Freeform 18"/>
          <p:cNvSpPr/>
          <p:nvPr/>
        </p:nvSpPr>
        <p:spPr bwMode="gray">
          <a:xfrm>
            <a:off x="400051" y="816428"/>
            <a:ext cx="8262256" cy="5867433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Freeform 5"/>
          <p:cNvSpPr>
            <a:spLocks noEditPoints="1"/>
          </p:cNvSpPr>
          <p:nvPr/>
        </p:nvSpPr>
        <p:spPr bwMode="gray">
          <a:xfrm>
            <a:off x="-108778" y="-166084"/>
            <a:ext cx="9118832" cy="7285231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90843" y="418027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843" y="1641949"/>
            <a:ext cx="6618800" cy="437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8" name="Rectangle 21"/>
          <p:cNvSpPr/>
          <p:nvPr userDrawn="1"/>
        </p:nvSpPr>
        <p:spPr>
          <a:xfrm>
            <a:off x="-92573" y="5584404"/>
            <a:ext cx="359601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48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984069" y="2203269"/>
            <a:ext cx="7184571" cy="30392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71451" y="2586445"/>
            <a:ext cx="6487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2021.1.17</a:t>
            </a:r>
            <a:r>
              <a:rPr lang="ko-KR" altLang="en-US" sz="6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6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6000" b="1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유치부예배</a:t>
            </a:r>
            <a:r>
              <a:rPr lang="ko-KR" altLang="en-US" sz="6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준비찬양</a:t>
            </a:r>
            <a:endParaRPr lang="ko-KR" alt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9552" y="269982"/>
            <a:ext cx="6343202" cy="709865"/>
          </a:xfrm>
        </p:spPr>
        <p:txBody>
          <a:bodyPr/>
          <a:lstStyle/>
          <a:p>
            <a:r>
              <a:rPr lang="ko-KR" altLang="en-US" dirty="0" err="1" smtClean="0"/>
              <a:t>눈눈눈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0263" y="2255519"/>
            <a:ext cx="8342811" cy="3509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8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손손손</a:t>
            </a: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일을하고요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발발발</a:t>
            </a: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걸어가지요</a:t>
            </a:r>
            <a:endParaRPr lang="ko-KR" altLang="en-US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7905" t="12455" r="57904" b="61471"/>
          <a:stretch/>
        </p:blipFill>
        <p:spPr>
          <a:xfrm>
            <a:off x="6942754" y="5355772"/>
            <a:ext cx="1297579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9551" y="304816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걸작품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77539" y="2066445"/>
            <a:ext cx="6590210" cy="4157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70263" y="2255519"/>
            <a:ext cx="8342811" cy="3509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흙으로 빚어서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생기를 불어 넣어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294460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걸작품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77539" y="2066445"/>
            <a:ext cx="6590210" cy="4157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70263" y="2255519"/>
            <a:ext cx="8342811" cy="3509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 숨쉬는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만드셨죠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48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199" y="282103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걸작품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77539" y="2066445"/>
            <a:ext cx="6590210" cy="4157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44137" y="1863633"/>
            <a:ext cx="8342811" cy="4360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 걸작품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최고의 작품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6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331530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걸작품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77539" y="2066445"/>
            <a:ext cx="6590210" cy="4157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44137" y="1863633"/>
            <a:ext cx="8342811" cy="4360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너도 걸작품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최고의 작품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49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4786" y="35752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1886" y="2464525"/>
            <a:ext cx="8393004" cy="28477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천지를 창조하셨네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8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4213" y="34517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515" y="2360024"/>
            <a:ext cx="8142514" cy="28912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첫째날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어둠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빛을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1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7144" y="35752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0926" y="2307771"/>
            <a:ext cx="8403771" cy="34660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둘째날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만드시고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37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570" y="39459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7087" y="2307772"/>
            <a:ext cx="9144000" cy="38578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셋째날은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풀과 채소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맛있는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과일 주셨죠</a:t>
            </a:r>
          </a:p>
        </p:txBody>
      </p:sp>
    </p:spTree>
    <p:extLst>
      <p:ext uri="{BB962C8B-B14F-4D97-AF65-F5344CB8AC3E}">
        <p14:creationId xmlns:p14="http://schemas.microsoft.com/office/powerpoint/2010/main" val="17686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5960" y="377222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6389" y="2534194"/>
            <a:ext cx="8223388" cy="3230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여섯째날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만드시고</a:t>
            </a:r>
          </a:p>
        </p:txBody>
      </p:sp>
    </p:spTree>
    <p:extLst>
      <p:ext uri="{BB962C8B-B14F-4D97-AF65-F5344CB8AC3E}">
        <p14:creationId xmlns:p14="http://schemas.microsoft.com/office/powerpoint/2010/main" val="4396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89" y="0"/>
            <a:ext cx="7680960" cy="13716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6389" y="2063932"/>
            <a:ext cx="8351522" cy="38029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안아주시고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맘에 오셔서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0175" t="57830" r="10555" b="8744"/>
          <a:stretch/>
        </p:blipFill>
        <p:spPr>
          <a:xfrm rot="1433103">
            <a:off x="6919783" y="5548183"/>
            <a:ext cx="2767914" cy="1767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5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1247" y="315438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386149"/>
            <a:ext cx="8961120" cy="2821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5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관리하라</a:t>
            </a:r>
            <a:endParaRPr lang="en-US" altLang="ko-KR" sz="8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5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</a:t>
            </a:r>
            <a:r>
              <a:rPr lang="ko-KR" altLang="en-US" sz="8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부탁하셨네 </a:t>
            </a:r>
          </a:p>
        </p:txBody>
      </p:sp>
    </p:spTree>
    <p:extLst>
      <p:ext uri="{BB962C8B-B14F-4D97-AF65-F5344CB8AC3E}">
        <p14:creationId xmlns:p14="http://schemas.microsoft.com/office/powerpoint/2010/main" val="20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898" y="487272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0229" y="1985554"/>
            <a:ext cx="7563331" cy="4188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멋진 하늘아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파란바다야 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158">
            <a:off x="6563730" y="2800786"/>
            <a:ext cx="2438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8184" y="351348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881052"/>
            <a:ext cx="8638903" cy="45371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날으는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새야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헤엄치는 물고기야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190">
            <a:off x="7628526" y="2010793"/>
            <a:ext cx="1152289" cy="13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0421" y="38466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594" y="1793966"/>
            <a:ext cx="8281853" cy="4223657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 세상에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생명주신 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창조주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4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8064" y="38466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푸른하늘아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파란바다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8064" y="1950720"/>
            <a:ext cx="7580873" cy="4450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나에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입술에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마음이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찬양해</a:t>
            </a:r>
          </a:p>
        </p:txBody>
      </p:sp>
    </p:spTree>
    <p:extLst>
      <p:ext uri="{BB962C8B-B14F-4D97-AF65-F5344CB8AC3E}">
        <p14:creationId xmlns:p14="http://schemas.microsoft.com/office/powerpoint/2010/main" val="1231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306816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옛날 옛날 하나님이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65463" y="1898469"/>
            <a:ext cx="8908868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옛날 옛적 하나님이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0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짠짜라</a:t>
            </a: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짠 짠 </a:t>
            </a:r>
            <a:r>
              <a:rPr lang="ko-KR" altLang="en-US" sz="80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짠짠짠</a:t>
            </a:r>
            <a:endParaRPr lang="en-US" altLang="ko-KR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만드셨어요</a:t>
            </a:r>
            <a:endParaRPr lang="ko-KR" altLang="en-US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7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옛날 옛날 하나님이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463" y="1898469"/>
            <a:ext cx="8908868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흙으로 빚고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생기를 불어 후후</a:t>
            </a:r>
            <a:r>
              <a:rPr lang="en-US" altLang="ko-KR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만드셨어요</a:t>
            </a:r>
            <a:endParaRPr lang="ko-KR" altLang="en-US" sz="8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82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5556" y="294460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옛날 옛날 하나님이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463" y="1898469"/>
            <a:ext cx="8908868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남자를 만드시고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아담 아담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외로와</a:t>
            </a: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보이니까요</a:t>
            </a:r>
            <a:endParaRPr lang="ko-KR" altLang="en-US" sz="8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8486" y="319173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옛날 옛날 하나님이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463" y="1898469"/>
            <a:ext cx="8908868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여자를 만드시어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하와 하와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짝지어 주시었어요</a:t>
            </a:r>
            <a:endParaRPr lang="ko-KR" altLang="en-US" sz="8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43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00" y="294459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날 만드심이라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-1" y="1898469"/>
            <a:ext cx="9074331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만드시고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</a:t>
            </a:r>
            <a:endParaRPr lang="ko-KR" altLang="en-US" sz="8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8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6057" y="0"/>
            <a:ext cx="7680960" cy="13716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2076" y="1543931"/>
            <a:ext cx="6590210" cy="4157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endParaRPr lang="en-US" altLang="ko-KR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꼭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주세요</a:t>
            </a:r>
            <a:r>
              <a:rPr lang="ko-KR" altLang="en-US" sz="6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563">
            <a:off x="-3207699" y="4272201"/>
            <a:ext cx="2174789" cy="21747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78378" t="29219" r="7838" b="49640"/>
          <a:stretch/>
        </p:blipFill>
        <p:spPr>
          <a:xfrm rot="2013054">
            <a:off x="7561868" y="4976075"/>
            <a:ext cx="1681901" cy="1451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8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306816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날 만드심이라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" y="1898469"/>
            <a:ext cx="9074331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말씀하셧네</a:t>
            </a: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하지만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세상보다</a:t>
            </a:r>
            <a:endParaRPr lang="en-US" altLang="ko-KR" sz="8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만물보다</a:t>
            </a:r>
            <a:endParaRPr lang="ko-KR" altLang="en-US" sz="8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26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00" y="306816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날 만드심이라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" y="1898469"/>
            <a:ext cx="9074331" cy="45458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가장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기쁨은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6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2059" y="32656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글벙글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051" y="1637211"/>
            <a:ext cx="8508275" cy="5042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벙글벙글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벙글벙글</a:t>
            </a:r>
            <a:endParaRPr lang="en-US" altLang="ko-KR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고개돌려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7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0" indent="0">
              <a:buNone/>
            </a:pPr>
            <a:r>
              <a:rPr lang="ko-KR" altLang="en-US" sz="72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 친구와 </a:t>
            </a:r>
            <a:r>
              <a:rPr lang="ko-KR" altLang="en-US" sz="72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인사해요</a:t>
            </a:r>
          </a:p>
          <a:p>
            <a:pPr marL="0" indent="0">
              <a:buNone/>
            </a:pP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51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898" y="37233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글벙글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5726" y="1854926"/>
            <a:ext cx="7707086" cy="4624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endParaRPr lang="en-US" altLang="ko-KR" sz="72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</a:t>
            </a:r>
            <a:endParaRPr lang="en-US" altLang="ko-KR" sz="72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6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ko-KR" altLang="en-US" sz="6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73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6772" y="375988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글벙글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3178" y="1689463"/>
            <a:ext cx="8482148" cy="4798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벙글벙글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벙글벙글</a:t>
            </a:r>
            <a:endParaRPr lang="en-US" altLang="ko-KR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고개돌려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7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0" indent="0">
              <a:buNone/>
            </a:pPr>
            <a:r>
              <a:rPr lang="ko-KR" altLang="en-US" sz="72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 친구와 </a:t>
            </a:r>
            <a:r>
              <a:rPr lang="ko-KR" altLang="en-US" sz="7200" dirty="0" err="1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</a:t>
            </a:r>
            <a:r>
              <a:rPr lang="ko-KR" altLang="en-US" sz="72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이파이브</a:t>
            </a:r>
            <a:endParaRPr lang="ko-KR" altLang="en-US" sz="72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ko-KR" altLang="en-US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2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0873" y="349863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글벙글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263" y="1706880"/>
            <a:ext cx="7236823" cy="442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endParaRPr lang="en-US" altLang="ko-KR" sz="72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</a:t>
            </a:r>
            <a:endParaRPr lang="en-US" altLang="ko-KR" sz="72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72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ko-KR" altLang="en-US" sz="72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1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9128" y="351274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글벙글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594" y="1907177"/>
            <a:ext cx="8638903" cy="463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벙글벙글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벙글벙글</a:t>
            </a:r>
            <a:endParaRPr lang="en-US" altLang="ko-KR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고개돌려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7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0" indent="0">
              <a:buNone/>
            </a:pPr>
            <a:r>
              <a:rPr lang="ko-KR" altLang="en-US" sz="72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 친구와 </a:t>
            </a:r>
            <a:r>
              <a:rPr lang="ko-KR" altLang="en-US" sz="72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안아쥐요</a:t>
            </a:r>
            <a:endParaRPr lang="en-US" altLang="ko-KR" sz="72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ko-KR" altLang="en-US" sz="66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70000"/>
              </a:lnSpc>
              <a:buNone/>
            </a:pP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4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898" y="379636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싱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글벙글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8641" y="1820092"/>
            <a:ext cx="7741919" cy="463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endParaRPr lang="en-US" altLang="ko-KR" sz="72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벙글해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i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</a:t>
            </a:r>
            <a:endParaRPr lang="en-US" altLang="ko-KR" sz="7200" i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6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ko-KR" altLang="en-US" sz="6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3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 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엄마의품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9337" y="2377441"/>
            <a:ext cx="91440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엄마의 품 </a:t>
            </a:r>
            <a:r>
              <a:rPr lang="ko-KR" altLang="en-US" sz="8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spcBef>
                <a:spcPts val="750"/>
              </a:spcBef>
            </a:pP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세상에서 </a:t>
            </a:r>
            <a:r>
              <a:rPr lang="ko-KR" altLang="en-US" sz="8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제일좋은</a:t>
            </a: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spcBef>
                <a:spcPts val="750"/>
              </a:spcBef>
            </a:pPr>
            <a:r>
              <a:rPr lang="ko-KR" altLang="en-US" sz="8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우리엄마 품처럼</a:t>
            </a:r>
            <a:endParaRPr lang="en-US" altLang="ko-KR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8727" y="343624"/>
            <a:ext cx="6345260" cy="709865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과 말씀암송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297328"/>
            <a:ext cx="8580037" cy="538214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dirty="0">
                <a:solidFill>
                  <a:schemeClr val="tx1"/>
                </a:solidFill>
              </a:rPr>
              <a:t> </a:t>
            </a:r>
            <a:endParaRPr lang="en-US" altLang="ko-KR" sz="6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600" b="1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</a:t>
            </a:r>
            <a:r>
              <a:rPr lang="ko-KR" altLang="en-US" sz="6600" b="1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</a:t>
            </a:r>
            <a:endParaRPr lang="en-US" altLang="ko-KR" sz="6600" b="1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600" b="1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b="1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천지를 </a:t>
            </a:r>
            <a:r>
              <a:rPr lang="ko-KR" altLang="en-US" sz="6600" b="1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 </a:t>
            </a:r>
            <a:r>
              <a:rPr lang="ko-KR" altLang="en-US" sz="6600" b="1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하시니라</a:t>
            </a:r>
            <a:endParaRPr lang="en-US" altLang="ko-KR" sz="6600" b="1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en-US" altLang="ko-KR" sz="2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</a:t>
            </a:r>
            <a:r>
              <a:rPr lang="en-US" altLang="ko-KR" sz="4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창세기 </a:t>
            </a:r>
            <a:r>
              <a:rPr lang="en-US" altLang="ko-KR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</a:t>
            </a:r>
            <a:r>
              <a:rPr lang="en-US" altLang="ko-KR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</a:t>
            </a:r>
            <a:r>
              <a:rPr lang="en-US" altLang="ko-KR" sz="4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ko-KR" altLang="en-US" sz="4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3836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8045" y="1750423"/>
            <a:ext cx="8865325" cy="45981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따뜻하고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편안한곳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또 하나 있지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 </a:t>
            </a:r>
            <a:endParaRPr lang="en-US" altLang="ko-KR" sz="88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9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8861" y="40015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7018" y="1793966"/>
            <a:ext cx="8285118" cy="38682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하나님품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참 좋아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38" y="33994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1938" y="1846216"/>
            <a:ext cx="7924800" cy="46590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</a:p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 모든 만물을 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94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371135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525486"/>
            <a:ext cx="9065623" cy="2595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말씀으로 만드시고 </a:t>
            </a:r>
            <a:endParaRPr lang="ko-KR" altLang="en-US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만물보고 기뻐하네 </a:t>
            </a:r>
          </a:p>
        </p:txBody>
      </p:sp>
    </p:spTree>
    <p:extLst>
      <p:ext uri="{BB962C8B-B14F-4D97-AF65-F5344CB8AC3E}">
        <p14:creationId xmlns:p14="http://schemas.microsoft.com/office/powerpoint/2010/main" val="11632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582" y="364663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0892" y="1907177"/>
            <a:ext cx="7924800" cy="3657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만물을 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위하여 </a:t>
            </a:r>
          </a:p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찬양하게 만드셨네 </a:t>
            </a:r>
          </a:p>
        </p:txBody>
      </p:sp>
    </p:spTree>
    <p:extLst>
      <p:ext uri="{BB962C8B-B14F-4D97-AF65-F5344CB8AC3E}">
        <p14:creationId xmlns:p14="http://schemas.microsoft.com/office/powerpoint/2010/main" val="14362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6651" y="401733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0550" y="1959429"/>
            <a:ext cx="8520569" cy="4107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목소리 높여서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 </a:t>
            </a:r>
          </a:p>
          <a:p>
            <a:pPr marL="0" indent="0" algn="ctr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만물이 주 찬양해 </a:t>
            </a:r>
          </a:p>
        </p:txBody>
      </p:sp>
    </p:spTree>
    <p:extLst>
      <p:ext uri="{BB962C8B-B14F-4D97-AF65-F5344CB8AC3E}">
        <p14:creationId xmlns:p14="http://schemas.microsoft.com/office/powerpoint/2010/main" val="20069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38" y="37702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7350" y="2403566"/>
            <a:ext cx="8003176" cy="2542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만물을 </a:t>
            </a:r>
          </a:p>
        </p:txBody>
      </p:sp>
    </p:spTree>
    <p:extLst>
      <p:ext uri="{BB962C8B-B14F-4D97-AF65-F5344CB8AC3E}">
        <p14:creationId xmlns:p14="http://schemas.microsoft.com/office/powerpoint/2010/main" val="23046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38" y="37702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2881" y="2473234"/>
            <a:ext cx="9048205" cy="3596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말씀으로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 </a:t>
            </a:r>
          </a:p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만물보고 기뻐하네</a:t>
            </a:r>
          </a:p>
        </p:txBody>
      </p:sp>
    </p:spTree>
    <p:extLst>
      <p:ext uri="{BB962C8B-B14F-4D97-AF65-F5344CB8AC3E}">
        <p14:creationId xmlns:p14="http://schemas.microsoft.com/office/powerpoint/2010/main" val="39882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40070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2846" y="2107475"/>
            <a:ext cx="8346461" cy="43107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사랑하는 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 </a:t>
            </a:r>
            <a:r>
              <a:rPr lang="ko-KR" altLang="en-US" sz="8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가득담아</a:t>
            </a:r>
            <a:endParaRPr lang="en-US" altLang="ko-KR" sz="8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80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0299" y="32656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13211" y="1785258"/>
            <a:ext cx="9257211" cy="4371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찬양해요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잘 아시는 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8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313525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너는 소중한 아이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775006" y="1531574"/>
            <a:ext cx="6590210" cy="4157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</a:t>
            </a: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</a:t>
            </a:r>
            <a:r>
              <a:rPr lang="ko-KR" altLang="en-US" sz="72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endParaRPr lang="en-US" altLang="ko-KR" sz="72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Font typeface="Wingdings 3" charset="2"/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만드셨지</a:t>
            </a:r>
            <a:r>
              <a:rPr lang="en-US" altLang="ko-KR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우아</a:t>
            </a:r>
            <a: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7238" t="15333" r="38095" b="41153"/>
          <a:stretch/>
        </p:blipFill>
        <p:spPr>
          <a:xfrm rot="1411529">
            <a:off x="6714307" y="4828903"/>
            <a:ext cx="2255521" cy="22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56133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" y="2211977"/>
            <a:ext cx="9022079" cy="3901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사랑하는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생각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나의고백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86" y="36363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655" y="1767840"/>
            <a:ext cx="8773180" cy="4018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드리니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찬양을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받아주세요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82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5481" y="402672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1223" y="1933303"/>
            <a:ext cx="8230112" cy="3818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사랑하는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가득담아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79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0768" y="402673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795" y="1733006"/>
            <a:ext cx="8987246" cy="39666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6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6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6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예배해요</a:t>
            </a:r>
            <a:endParaRPr lang="en-US" altLang="ko-KR" sz="7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잘 아시는 </a:t>
            </a:r>
            <a:r>
              <a:rPr lang="ko-KR" altLang="en-US" sz="7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endParaRPr lang="en-US" altLang="ko-KR" sz="7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7837" y="402673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1257" y="2142309"/>
            <a:ext cx="8987245" cy="4018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예수님</a:t>
            </a:r>
            <a:endParaRPr lang="en-US" altLang="ko-KR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사랑 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마음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9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0194" y="390316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8343" y="2264229"/>
            <a:ext cx="8621998" cy="40101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드리니</a:t>
            </a:r>
            <a:endParaRPr lang="en-US" altLang="ko-KR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예배를 </a:t>
            </a:r>
            <a:endParaRPr lang="en-US" altLang="ko-KR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받아 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2630" t="54558" r="11081" b="8510"/>
          <a:stretch/>
        </p:blipFill>
        <p:spPr>
          <a:xfrm>
            <a:off x="7039529" y="5187027"/>
            <a:ext cx="2557850" cy="1952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7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322232"/>
            <a:ext cx="6343202" cy="709865"/>
          </a:xfrm>
        </p:spPr>
        <p:txBody>
          <a:bodyPr/>
          <a:lstStyle/>
          <a:p>
            <a:r>
              <a:rPr lang="ko-KR" altLang="en-US" dirty="0" smtClean="0"/>
              <a:t>너는 소중한 아이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51413" y="1779062"/>
            <a:ext cx="6590210" cy="4157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하나님 </a:t>
            </a:r>
            <a:r>
              <a:rPr lang="ko-KR" altLang="en-US" sz="72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</a:t>
            </a:r>
            <a:r>
              <a:rPr lang="ko-KR" altLang="en-US" sz="72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72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Font typeface="Wingdings 3" charset="2"/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만나 행복해</a:t>
            </a:r>
            <a: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563">
            <a:off x="7134906" y="5087749"/>
            <a:ext cx="2174789" cy="21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6008" y="287398"/>
            <a:ext cx="6343202" cy="709865"/>
          </a:xfrm>
        </p:spPr>
        <p:txBody>
          <a:bodyPr/>
          <a:lstStyle/>
          <a:p>
            <a:r>
              <a:rPr lang="ko-KR" altLang="en-US" dirty="0" err="1" smtClean="0"/>
              <a:t>눈눈눈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09303" y="2249325"/>
            <a:ext cx="8403771" cy="2531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8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눈눈눈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책을보고요</a:t>
            </a:r>
            <a:endParaRPr lang="ko-KR" altLang="en-US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코코코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숨을쉬고요</a:t>
            </a:r>
            <a:endParaRPr lang="ko-KR" altLang="en-US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12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2135" y="278690"/>
            <a:ext cx="6343202" cy="709865"/>
          </a:xfrm>
        </p:spPr>
        <p:txBody>
          <a:bodyPr/>
          <a:lstStyle/>
          <a:p>
            <a:r>
              <a:rPr lang="ko-KR" altLang="en-US" dirty="0" err="1" smtClean="0"/>
              <a:t>눈눈눈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0263" y="2255519"/>
            <a:ext cx="8342811" cy="3509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8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입입입</a:t>
            </a:r>
            <a:r>
              <a:rPr lang="ko-KR" altLang="en-US" sz="8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말을하고요</a:t>
            </a:r>
            <a:endParaRPr lang="ko-KR" altLang="en-US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귀귀귀</a:t>
            </a:r>
            <a:r>
              <a:rPr lang="ko-KR" altLang="en-US" sz="8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노래듣지요</a:t>
            </a:r>
            <a:endParaRPr lang="ko-KR" altLang="en-US" sz="8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66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0843" y="295462"/>
            <a:ext cx="6343202" cy="709865"/>
          </a:xfrm>
        </p:spPr>
        <p:txBody>
          <a:bodyPr/>
          <a:lstStyle/>
          <a:p>
            <a:r>
              <a:rPr lang="ko-KR" altLang="en-US" dirty="0" err="1" smtClean="0"/>
              <a:t>눈눈눈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09303" y="2249325"/>
            <a:ext cx="8403771" cy="2531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80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" y="1489166"/>
            <a:ext cx="9056914" cy="524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머리머리머리</a:t>
            </a:r>
            <a:endParaRPr lang="en-US" altLang="ko-KR" sz="80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8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생각하고요</a:t>
            </a:r>
            <a:endParaRPr lang="en-US" altLang="ko-KR" sz="8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5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5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8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가슴가슴가슴</a:t>
            </a:r>
            <a:r>
              <a:rPr lang="ko-KR" altLang="en-US" sz="8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8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따뜻한마음</a:t>
            </a:r>
            <a:endParaRPr lang="ko-KR" altLang="en-US" sz="8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9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이온(회의실)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506</TotalTime>
  <Words>470</Words>
  <Application>Microsoft Office PowerPoint</Application>
  <PresentationFormat>화면 슬라이드 쇼(4:3)</PresentationFormat>
  <Paragraphs>213</Paragraphs>
  <Slides>55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55</vt:i4>
      </vt:variant>
    </vt:vector>
  </HeadingPairs>
  <TitlesOfParts>
    <vt:vector size="66" baseType="lpstr"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이온(회의실)</vt:lpstr>
      <vt:lpstr>디자인 사용자 지정</vt:lpstr>
      <vt:lpstr>PowerPoint 프레젠테이션</vt:lpstr>
      <vt:lpstr>예수님 만나고 싶어요</vt:lpstr>
      <vt:lpstr>예수님 만나고 싶어요</vt:lpstr>
      <vt:lpstr>1과 말씀암송</vt:lpstr>
      <vt:lpstr>너는 소중한 아이</vt:lpstr>
      <vt:lpstr>너는 소중한 아이</vt:lpstr>
      <vt:lpstr>눈눈눈</vt:lpstr>
      <vt:lpstr>눈눈눈</vt:lpstr>
      <vt:lpstr>눈눈눈</vt:lpstr>
      <vt:lpstr>눈눈눈</vt:lpstr>
      <vt:lpstr>걸작품</vt:lpstr>
      <vt:lpstr>걸작품</vt:lpstr>
      <vt:lpstr>걸작품</vt:lpstr>
      <vt:lpstr>걸작품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태초에 하나님이 천지를 창조하셨네</vt:lpstr>
      <vt:lpstr>푸른하늘아 파란바다</vt:lpstr>
      <vt:lpstr>푸른하늘아 파란바다</vt:lpstr>
      <vt:lpstr>푸른하늘아 파란바다</vt:lpstr>
      <vt:lpstr>푸른하늘아 파란바다</vt:lpstr>
      <vt:lpstr>옛날 옛날 하나님이</vt:lpstr>
      <vt:lpstr>옛날 옛날 하나님이</vt:lpstr>
      <vt:lpstr>옛날 옛날 하나님이</vt:lpstr>
      <vt:lpstr>옛날 옛날 하나님이</vt:lpstr>
      <vt:lpstr>날 만드심이라</vt:lpstr>
      <vt:lpstr>날 만드심이라</vt:lpstr>
      <vt:lpstr>날 만드심이라</vt:lpstr>
      <vt:lpstr>싱글벙글 </vt:lpstr>
      <vt:lpstr>싱글벙글 </vt:lpstr>
      <vt:lpstr>싱글벙글 </vt:lpstr>
      <vt:lpstr>싱글벙글 </vt:lpstr>
      <vt:lpstr>싱글벙글 </vt:lpstr>
      <vt:lpstr>싱글벙글 </vt:lpstr>
      <vt:lpstr>따뜻해</vt:lpstr>
      <vt:lpstr>따뜻해</vt:lpstr>
      <vt:lpstr>따뜻해</vt:lpstr>
      <vt:lpstr>따뜻해</vt:lpstr>
      <vt:lpstr>태초에 하나님이</vt:lpstr>
      <vt:lpstr>태초에 하나님이</vt:lpstr>
      <vt:lpstr>태초에 하나님이</vt:lpstr>
      <vt:lpstr>태초에 하나님이</vt:lpstr>
      <vt:lpstr>태초에 하나님이</vt:lpstr>
      <vt:lpstr>태초에 하나님이</vt:lpstr>
      <vt:lpstr>내 마음을 드려요</vt:lpstr>
      <vt:lpstr>내 마음을 드려요</vt:lpstr>
      <vt:lpstr>내 마음을 드려요</vt:lpstr>
      <vt:lpstr>내 마음을 드려요</vt:lpstr>
      <vt:lpstr>내 마음을 드려요</vt:lpstr>
      <vt:lpstr>내 마음을 드려요</vt:lpstr>
      <vt:lpstr>내 마음을 드려요</vt:lpstr>
      <vt:lpstr>내 마음을 드려요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85</cp:revision>
  <dcterms:created xsi:type="dcterms:W3CDTF">2021-01-04T13:13:52Z</dcterms:created>
  <dcterms:modified xsi:type="dcterms:W3CDTF">2021-01-16T01:25:18Z</dcterms:modified>
</cp:coreProperties>
</file>