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6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7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8.xml" ContentType="application/vnd.openxmlformats-officedocument.theme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99" r:id="rId1"/>
    <p:sldMasterId id="2147484311" r:id="rId2"/>
    <p:sldMasterId id="2147485525" r:id="rId3"/>
    <p:sldMasterId id="2147485729" r:id="rId4"/>
    <p:sldMasterId id="2147488019" r:id="rId5"/>
    <p:sldMasterId id="2147488037" r:id="rId6"/>
    <p:sldMasterId id="2147488055" r:id="rId7"/>
    <p:sldMasterId id="2147488073" r:id="rId8"/>
    <p:sldMasterId id="2147488127" r:id="rId9"/>
  </p:sldMasterIdLst>
  <p:notesMasterIdLst>
    <p:notesMasterId r:id="rId49"/>
  </p:notesMasterIdLst>
  <p:sldIdLst>
    <p:sldId id="681" r:id="rId10"/>
    <p:sldId id="749" r:id="rId11"/>
    <p:sldId id="686" r:id="rId12"/>
    <p:sldId id="750" r:id="rId13"/>
    <p:sldId id="751" r:id="rId14"/>
    <p:sldId id="702" r:id="rId15"/>
    <p:sldId id="746" r:id="rId16"/>
    <p:sldId id="703" r:id="rId17"/>
    <p:sldId id="747" r:id="rId18"/>
    <p:sldId id="752" r:id="rId19"/>
    <p:sldId id="753" r:id="rId20"/>
    <p:sldId id="754" r:id="rId21"/>
    <p:sldId id="755" r:id="rId22"/>
    <p:sldId id="756" r:id="rId23"/>
    <p:sldId id="757" r:id="rId24"/>
    <p:sldId id="758" r:id="rId25"/>
    <p:sldId id="760" r:id="rId26"/>
    <p:sldId id="759" r:id="rId27"/>
    <p:sldId id="393" r:id="rId28"/>
    <p:sldId id="679" r:id="rId29"/>
    <p:sldId id="680" r:id="rId30"/>
    <p:sldId id="413" r:id="rId31"/>
    <p:sldId id="414" r:id="rId32"/>
    <p:sldId id="415" r:id="rId33"/>
    <p:sldId id="416" r:id="rId34"/>
    <p:sldId id="700" r:id="rId35"/>
    <p:sldId id="701" r:id="rId36"/>
    <p:sldId id="359" r:id="rId37"/>
    <p:sldId id="533" r:id="rId38"/>
    <p:sldId id="394" r:id="rId39"/>
    <p:sldId id="332" r:id="rId40"/>
    <p:sldId id="333" r:id="rId41"/>
    <p:sldId id="334" r:id="rId42"/>
    <p:sldId id="335" r:id="rId43"/>
    <p:sldId id="338" r:id="rId44"/>
    <p:sldId id="329" r:id="rId45"/>
    <p:sldId id="330" r:id="rId46"/>
    <p:sldId id="331" r:id="rId47"/>
    <p:sldId id="336" r:id="rId48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0066FF"/>
    <a:srgbClr val="FF51CC"/>
    <a:srgbClr val="0000CC"/>
    <a:srgbClr val="CCFF66"/>
    <a:srgbClr val="ED4D05"/>
    <a:srgbClr val="FF0000"/>
    <a:srgbClr val="FFFF85"/>
    <a:srgbClr val="FFFFFF"/>
    <a:srgbClr val="1BB5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757" autoAdjust="0"/>
    <p:restoredTop sz="94700" autoAdjust="0"/>
  </p:normalViewPr>
  <p:slideViewPr>
    <p:cSldViewPr snapToGrid="0">
      <p:cViewPr varScale="1">
        <p:scale>
          <a:sx n="110" d="100"/>
          <a:sy n="110" d="100"/>
        </p:scale>
        <p:origin x="126" y="10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51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50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41" Type="http://schemas.openxmlformats.org/officeDocument/2006/relationships/slide" Target="slides/slide3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3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8" Type="http://schemas.openxmlformats.org/officeDocument/2006/relationships/slideMaster" Target="slideMasters/slideMaster8.xml"/><Relationship Id="rId5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 dirty="0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135AE0-FB02-4300-A841-9B27FB5C7BFC}" type="datetimeFigureOut">
              <a:rPr lang="ko-KR" altLang="en-US" smtClean="0"/>
              <a:t>2022-10-15</a:t>
            </a:fld>
            <a:endParaRPr lang="ko-KR" altLang="en-US" dirty="0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 dirty="0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B41990-1E19-4EE1-9A29-990A7A8EFC74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0693929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B41990-1E19-4EE1-9A29-990A7A8EFC74}" type="slidenum">
              <a:rPr lang="ko-KR" altLang="en-US">
                <a:solidFill>
                  <a:prstClr val="black"/>
                </a:solidFill>
              </a:rPr>
              <a:pPr/>
              <a:t>4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66466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B41990-1E19-4EE1-9A29-990A7A8EFC74}" type="slidenum">
              <a:rPr lang="ko-KR" altLang="en-US">
                <a:solidFill>
                  <a:prstClr val="black"/>
                </a:solidFill>
              </a:rPr>
              <a:pPr/>
              <a:t>13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14809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B41990-1E19-4EE1-9A29-990A7A8EFC74}" type="slidenum">
              <a:rPr lang="ko-KR" altLang="en-US">
                <a:solidFill>
                  <a:prstClr val="black"/>
                </a:solidFill>
              </a:rPr>
              <a:pPr/>
              <a:t>14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01249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B41990-1E19-4EE1-9A29-990A7A8EFC74}" type="slidenum">
              <a:rPr lang="ko-KR" altLang="en-US" smtClean="0">
                <a:solidFill>
                  <a:prstClr val="black"/>
                </a:solidFill>
              </a:rPr>
              <a:pPr/>
              <a:t>15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13352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B41990-1E19-4EE1-9A29-990A7A8EFC74}" type="slidenum">
              <a:rPr lang="ko-KR" altLang="en-US" smtClean="0">
                <a:solidFill>
                  <a:prstClr val="black"/>
                </a:solidFill>
              </a:rPr>
              <a:pPr/>
              <a:t>16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37567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B41990-1E19-4EE1-9A29-990A7A8EFC74}" type="slidenum">
              <a:rPr lang="ko-KR" altLang="en-US" smtClean="0">
                <a:solidFill>
                  <a:prstClr val="black"/>
                </a:solidFill>
              </a:rPr>
              <a:pPr/>
              <a:t>17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78568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B41990-1E19-4EE1-9A29-990A7A8EFC74}" type="slidenum">
              <a:rPr lang="ko-KR" altLang="en-US" smtClean="0">
                <a:solidFill>
                  <a:prstClr val="black"/>
                </a:solidFill>
              </a:rPr>
              <a:pPr/>
              <a:t>18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334597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22</a:t>
            </a:fld>
            <a:endParaRPr lang="en-US" altLang="ko-K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6101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23</a:t>
            </a:fld>
            <a:endParaRPr lang="en-US" altLang="ko-K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038382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24</a:t>
            </a:fld>
            <a:endParaRPr lang="en-US" altLang="ko-K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264201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25</a:t>
            </a:fld>
            <a:endParaRPr lang="en-US" altLang="ko-K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22301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B41990-1E19-4EE1-9A29-990A7A8EFC74}" type="slidenum">
              <a:rPr lang="ko-KR" altLang="en-US">
                <a:solidFill>
                  <a:prstClr val="black"/>
                </a:solidFill>
              </a:rPr>
              <a:pPr/>
              <a:t>5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579793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36</a:t>
            </a:fld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200203054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37</a:t>
            </a:fld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97718555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38</a:t>
            </a:fld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37111800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B41990-1E19-4EE1-9A29-990A7A8EFC74}" type="slidenum">
              <a:rPr lang="ko-KR" altLang="en-US">
                <a:solidFill>
                  <a:prstClr val="black"/>
                </a:solidFill>
              </a:rPr>
              <a:pPr/>
              <a:t>6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19123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B41990-1E19-4EE1-9A29-990A7A8EFC74}" type="slidenum">
              <a:rPr lang="ko-KR" altLang="en-US">
                <a:solidFill>
                  <a:prstClr val="black"/>
                </a:solidFill>
              </a:rPr>
              <a:pPr/>
              <a:t>7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1140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B41990-1E19-4EE1-9A29-990A7A8EFC74}" type="slidenum">
              <a:rPr lang="ko-KR" altLang="en-US">
                <a:solidFill>
                  <a:prstClr val="black"/>
                </a:solidFill>
              </a:rPr>
              <a:pPr/>
              <a:t>8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41913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B41990-1E19-4EE1-9A29-990A7A8EFC74}" type="slidenum">
              <a:rPr lang="ko-KR" altLang="en-US">
                <a:solidFill>
                  <a:prstClr val="black"/>
                </a:solidFill>
              </a:rPr>
              <a:pPr/>
              <a:t>9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62829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B41990-1E19-4EE1-9A29-990A7A8EFC74}" type="slidenum">
              <a:rPr lang="ko-KR" altLang="en-US">
                <a:solidFill>
                  <a:prstClr val="black"/>
                </a:solidFill>
              </a:rPr>
              <a:pPr/>
              <a:t>10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59510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B41990-1E19-4EE1-9A29-990A7A8EFC74}" type="slidenum">
              <a:rPr lang="ko-KR" altLang="en-US">
                <a:solidFill>
                  <a:prstClr val="black"/>
                </a:solidFill>
              </a:rPr>
              <a:pPr/>
              <a:t>11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25236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B41990-1E19-4EE1-9A29-990A7A8EFC74}" type="slidenum">
              <a:rPr lang="ko-KR" altLang="en-US">
                <a:solidFill>
                  <a:prstClr val="black"/>
                </a:solidFill>
              </a:rPr>
              <a:pPr/>
              <a:t>12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92854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9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9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9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9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9.xml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9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9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45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buNone/>
              <a:defRPr sz="21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ko-KR" altLang="en-US" smtClean="0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2022-10-15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0534470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2022-10-15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8640145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2022-10-15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779197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2022-10-15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572753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2022-10-15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586803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2022-10-15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9685321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2022-10-15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9995971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캡션 있는 파노라마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2022-10-15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90801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제목 및 캡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2022-10-15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30785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캡션 있는 인용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2022-10-15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solidFill>
                  <a:prstClr val="white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r"/>
            <a:r>
              <a:rPr lang="en-US" sz="8000" dirty="0">
                <a:solidFill>
                  <a:prstClr val="white"/>
                </a:solidFill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38052182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명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2022-10-15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8221158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인용문 있는 명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2022-10-15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solidFill>
                  <a:prstClr val="white"/>
                </a:solidFill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r"/>
            <a:r>
              <a:rPr lang="en-US" sz="8000" dirty="0">
                <a:solidFill>
                  <a:prstClr val="white"/>
                </a:solidFill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539946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0362"/>
            <a:ext cx="2628900" cy="5811838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0364"/>
            <a:ext cx="7734300" cy="5811837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2022-10-15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48278277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참 또는 거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2022-10-15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149990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2022-10-15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1733724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2022-10-15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4653816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10089390" y="1792223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/>
                </a:solidFill>
              </a:defRPr>
            </a:lvl1pPr>
          </a:lstStyle>
          <a:p>
            <a:fld id="{E0A755C0-ECF6-48CC-BAE5-F70C1E0C6540}" type="datetimeFigureOut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2022-10-15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8959592" y="3226820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1008" y="292608"/>
            <a:ext cx="838199" cy="767687"/>
          </a:xfrm>
        </p:spPr>
        <p:txBody>
          <a:bodyPr/>
          <a:lstStyle>
            <a:lvl1pPr>
              <a:defRPr sz="2800" b="0" i="0">
                <a:latin typeface="+mj-lt"/>
              </a:defRPr>
            </a:lvl1pPr>
          </a:lstStyle>
          <a:p>
            <a:fld id="{34B738E3-1B51-4FE0-9869-57944E4845FA}" type="slidenum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9138322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2022-10-15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3396488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677645"/>
            <a:ext cx="4351023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8" y="2677644"/>
            <a:ext cx="3755379" cy="2283823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2022-10-15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4168758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2022-10-15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0159480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0" y="3179762"/>
            <a:ext cx="4825159" cy="2840039"/>
          </a:xfrm>
        </p:spPr>
        <p:txBody>
          <a:bodyPr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2022-10-15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5881200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2022-10-15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3418071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2022-10-15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32593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2022-10-15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562504222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295400"/>
            <a:ext cx="2793159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5" cy="4572000"/>
          </a:xfrm>
        </p:spPr>
        <p:txBody>
          <a:bodyPr anchor="ctr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2895600"/>
            <a:ext cx="2793158" cy="312927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2022-10-15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0070379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693332"/>
            <a:ext cx="3860260" cy="173566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2022-10-15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3525435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캡션 있는 파노라마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966674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6" y="553666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2022-10-15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9901394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제목 및 캡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063416"/>
            <a:ext cx="8825659" cy="1379755"/>
          </a:xfrm>
        </p:spPr>
        <p:txBody>
          <a:bodyPr/>
          <a:lstStyle>
            <a:lvl1pPr>
              <a:defRPr sz="40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2022-10-15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7052640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캡션 있는 인용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5" name="Rectangle 14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4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6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3" name="TextBox 12"/>
          <p:cNvSpPr txBox="1"/>
          <p:nvPr/>
        </p:nvSpPr>
        <p:spPr>
          <a:xfrm>
            <a:off x="9719438" y="2631815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/>
              <a:t>”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98295" y="591093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/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0517"/>
            <a:ext cx="8453906" cy="2698249"/>
          </a:xfrm>
        </p:spPr>
        <p:txBody>
          <a:bodyPr/>
          <a:lstStyle>
            <a:lvl1pPr>
              <a:defRPr sz="40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25772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2022-10-15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8092051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명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33068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2022-10-15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8348205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17299"/>
            <a:ext cx="312916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4" y="3193561"/>
            <a:ext cx="3129168" cy="283349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2"/>
            <a:ext cx="314538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93561"/>
            <a:ext cx="3145380" cy="283349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6700" y="2617299"/>
            <a:ext cx="3161029" cy="576261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6700" y="3193561"/>
            <a:ext cx="3164719" cy="28334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1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1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2022-10-15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8402461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그림 열 3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2" y="4532845"/>
            <a:ext cx="30504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2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3" y="5109107"/>
            <a:ext cx="3050437" cy="91794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72537" y="4532846"/>
            <a:ext cx="3046766" cy="651156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3" y="2603500"/>
            <a:ext cx="2691241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8865" y="5184002"/>
            <a:ext cx="3050438" cy="84305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3434" y="4532847"/>
            <a:ext cx="3050438" cy="65115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3434" y="5184001"/>
            <a:ext cx="3050437" cy="843054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388153" y="2603500"/>
            <a:ext cx="0" cy="3517594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801905" y="2603500"/>
            <a:ext cx="0" cy="34925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2022-10-15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8356200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973668"/>
            <a:ext cx="8825660" cy="706964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2022-10-15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9010675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Rectangle 7"/>
            <p:cNvSpPr/>
            <p:nvPr/>
          </p:nvSpPr>
          <p:spPr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76756" y="1278468"/>
            <a:ext cx="1413933" cy="4748589"/>
          </a:xfrm>
        </p:spPr>
        <p:txBody>
          <a:bodyPr vert="eaVert" anchor="b" anchorCtr="0"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8"/>
            <a:ext cx="6247546" cy="4748590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2022-10-15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97934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2022-10-15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5437040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2022-10-15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6282219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562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825625"/>
            <a:ext cx="51562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2022-10-15</a:t>
            </a:fld>
            <a:endParaRPr lang="ko-KR" altLang="en-US" dirty="0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7363261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2022-10-15</a:t>
            </a:fld>
            <a:endParaRPr lang="ko-KR" altLang="en-US" dirty="0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4270194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2022-10-15</a:t>
            </a:fld>
            <a:endParaRPr lang="ko-KR" altLang="en-US" dirty="0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416659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2022-10-15</a:t>
            </a:fld>
            <a:endParaRPr lang="ko-KR" altLang="en-US" dirty="0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198942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2022-10-15</a:t>
            </a:fld>
            <a:endParaRPr lang="ko-KR" altLang="en-US" dirty="0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707206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2022-10-15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0418272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 dirty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2022-10-15</a:t>
            </a:fld>
            <a:endParaRPr lang="ko-KR" altLang="en-US" dirty="0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2265181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2022-10-15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5016681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683500" cy="5811838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2022-10-15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7922346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2022-10-15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275662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2022-10-15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681425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2022-10-15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208571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562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825625"/>
            <a:ext cx="51562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2022-10-15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925337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2022-10-15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765005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2022-10-15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410147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2022-10-15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55634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12423"/>
            <a:ext cx="10515600" cy="2851208"/>
          </a:xfrm>
        </p:spPr>
        <p:txBody>
          <a:bodyPr anchor="b">
            <a:normAutofit/>
          </a:bodyPr>
          <a:lstStyle>
            <a:lvl1pPr>
              <a:defRPr sz="4500" b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52635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2022-10-15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3866256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2022-10-15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823909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 dirty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2022-10-15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770766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2022-10-15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5343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683500" cy="5811838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2022-10-15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6167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2022-10-15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033607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2022-10-15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494723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2022-10-15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819190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562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825625"/>
            <a:ext cx="51562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2022-10-15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606965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2022-10-15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150503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2022-10-15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82070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2"/>
            <a:ext cx="5181600" cy="4351337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2"/>
            <a:ext cx="5181600" cy="4351337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2022-10-15</a:t>
            </a:fld>
            <a:endParaRPr lang="ko-KR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4796677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2022-10-15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64158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2022-10-15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984864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 dirty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2022-10-15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394455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2022-10-15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8142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683500" cy="5811838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2022-10-15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65759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2022-10-15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10602648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2022-10-15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1963713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2022-10-15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75635051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2022-10-15</a:t>
            </a:fld>
            <a:endParaRPr lang="ko-KR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53661770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2022-10-15</a:t>
            </a:fld>
            <a:endParaRPr lang="ko-KR" alt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0283104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2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2"/>
            <a:ext cx="5156200" cy="3680525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7552"/>
            <a:ext cx="5181601" cy="3680525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2022-10-15</a:t>
            </a:fld>
            <a:endParaRPr lang="ko-KR" alt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119489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2022-10-15</a:t>
            </a:fld>
            <a:endParaRPr lang="ko-KR" alt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19551618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2022-10-15</a:t>
            </a:fld>
            <a:endParaRPr lang="ko-KR" alt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5273934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2022-10-15</a:t>
            </a:fld>
            <a:endParaRPr lang="ko-KR" alt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13247675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2022-10-15</a:t>
            </a:fld>
            <a:endParaRPr lang="ko-KR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87235138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캡션 있는 파노라마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2022-10-15</a:t>
            </a:fld>
            <a:endParaRPr lang="ko-KR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21396624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제목 및 캡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2022-10-15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95275492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캡션 있는 인용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385828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2022-10-15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8155087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명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5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2022-10-15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6513809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2022-10-15</a:t>
            </a:fld>
            <a:endParaRPr lang="ko-KR" alt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10873639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그림 열 3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2022-10-15</a:t>
            </a:fld>
            <a:endParaRPr lang="ko-KR" alt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8567101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2022-10-15</a:t>
            </a:fld>
            <a:endParaRPr lang="ko-KR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96490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2022-10-15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99680103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2022-10-15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11252786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2022-10-15</a:t>
            </a:fld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171908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2022-10-15</a:t>
            </a:fld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194638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2022-10-15</a:t>
            </a:fld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774485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2022-10-15</a:t>
            </a:fld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197666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2022-10-15</a:t>
            </a:fld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350626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2022-10-15</a:t>
            </a:fld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980778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2022-10-15</a:t>
            </a:fld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659455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2022-10-15</a:t>
            </a:fld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43656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2022-10-15</a:t>
            </a:fld>
            <a:endParaRPr lang="ko-KR" alt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65998110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2022-10-15</a:t>
            </a:fld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484513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캡션 있는 파노라마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2022-10-15</a:t>
            </a:fld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148003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제목 및 캡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2022-10-15</a:t>
            </a:fld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897463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캡션 있는 인용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27964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2022-10-15</a:t>
            </a:fld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ACD433"/>
                </a:solidFill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ACD433"/>
                </a:solidFill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3446199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명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2022-10-15</a:t>
            </a:fld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648738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2022-10-15</a:t>
            </a:fld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58495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그림 열 3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2022-10-15</a:t>
            </a:fld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439517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2022-10-15</a:t>
            </a:fld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108385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2022-10-15</a:t>
            </a:fld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584417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146194">
                    <a:lumMod val="50000"/>
                  </a:srgbClr>
                </a:solidFill>
              </a:rPr>
              <a:pPr/>
              <a:t>2022-10-15</a:t>
            </a:fld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93682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2"/>
            <a:ext cx="3931920" cy="1600197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2022-10-15</a:t>
            </a:fld>
            <a:endParaRPr lang="ko-KR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64047909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146194">
                    <a:lumMod val="50000"/>
                  </a:srgbClr>
                </a:solidFill>
              </a:rPr>
              <a:pPr/>
              <a:t>2022-10-15</a:t>
            </a:fld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190732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146194">
                    <a:lumMod val="50000"/>
                  </a:srgbClr>
                </a:solidFill>
              </a:rPr>
              <a:pPr/>
              <a:t>2022-10-15</a:t>
            </a:fld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284144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146194">
                    <a:lumMod val="50000"/>
                  </a:srgbClr>
                </a:solidFill>
              </a:rPr>
              <a:pPr/>
              <a:t>2022-10-15</a:t>
            </a:fld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812618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146194">
                    <a:lumMod val="50000"/>
                  </a:srgbClr>
                </a:solidFill>
              </a:rPr>
              <a:pPr/>
              <a:t>2022-10-15</a:t>
            </a:fld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299686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146194">
                    <a:lumMod val="50000"/>
                  </a:srgbClr>
                </a:solidFill>
              </a:rPr>
              <a:pPr/>
              <a:t>2022-10-15</a:t>
            </a:fld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736324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146194">
                    <a:lumMod val="50000"/>
                  </a:srgbClr>
                </a:solidFill>
              </a:rPr>
              <a:pPr/>
              <a:t>2022-10-15</a:t>
            </a:fld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411389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146194">
                    <a:lumMod val="50000"/>
                  </a:srgbClr>
                </a:solidFill>
              </a:rPr>
              <a:pPr/>
              <a:t>2022-10-15</a:t>
            </a:fld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159119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146194">
                    <a:lumMod val="50000"/>
                  </a:srgbClr>
                </a:solidFill>
              </a:rPr>
              <a:pPr/>
              <a:t>2022-10-15</a:t>
            </a:fld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303046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캡션 있는 파노라마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146194">
                    <a:lumMod val="50000"/>
                  </a:srgbClr>
                </a:solidFill>
              </a:rPr>
              <a:pPr/>
              <a:t>2022-10-15</a:t>
            </a:fld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091498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제목 및 캡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146194">
                    <a:lumMod val="50000"/>
                  </a:srgbClr>
                </a:solidFill>
              </a:rPr>
              <a:pPr/>
              <a:t>2022-10-15</a:t>
            </a:fld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57870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ko-KR" altLang="en-US" dirty="0" smtClean="0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2022-10-15</a:t>
            </a:fld>
            <a:endParaRPr lang="ko-KR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0938846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캡션 있는 인용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146194">
                    <a:lumMod val="50000"/>
                  </a:srgbClr>
                </a:solidFill>
              </a:rPr>
              <a:pPr/>
              <a:t>2022-10-15</a:t>
            </a:fld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solidFill>
                  <a:prstClr val="white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r"/>
            <a:r>
              <a:rPr lang="en-US" sz="8000" dirty="0">
                <a:solidFill>
                  <a:prstClr val="white"/>
                </a:solidFill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1251953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명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146194">
                    <a:lumMod val="50000"/>
                  </a:srgbClr>
                </a:solidFill>
              </a:rPr>
              <a:pPr/>
              <a:t>2022-10-15</a:t>
            </a:fld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435813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인용문 있는 명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146194">
                    <a:lumMod val="50000"/>
                  </a:srgbClr>
                </a:solidFill>
              </a:rPr>
              <a:pPr/>
              <a:t>2022-10-15</a:t>
            </a:fld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solidFill>
                  <a:prstClr val="white"/>
                </a:solidFill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r"/>
            <a:r>
              <a:rPr lang="en-US" sz="8000" dirty="0">
                <a:solidFill>
                  <a:prstClr val="white"/>
                </a:solidFill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4823325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참 또는 거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146194">
                    <a:lumMod val="50000"/>
                  </a:srgbClr>
                </a:solidFill>
              </a:rPr>
              <a:pPr/>
              <a:t>2022-10-15</a:t>
            </a:fld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914333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146194">
                    <a:lumMod val="50000"/>
                  </a:srgbClr>
                </a:solidFill>
              </a:rPr>
              <a:pPr/>
              <a:t>2022-10-15</a:t>
            </a:fld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19257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146194">
                    <a:lumMod val="50000"/>
                  </a:srgbClr>
                </a:solidFill>
              </a:rPr>
              <a:pPr/>
              <a:t>2022-10-15</a:t>
            </a:fld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432762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2022-10-15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927303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2022-10-15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810698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2022-10-15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041240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2022-10-15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38176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18" Type="http://schemas.openxmlformats.org/officeDocument/2006/relationships/theme" Target="../theme/theme5.xml"/><Relationship Id="rId3" Type="http://schemas.openxmlformats.org/officeDocument/2006/relationships/slideLayout" Target="../slideLayouts/slideLayout47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17" Type="http://schemas.openxmlformats.org/officeDocument/2006/relationships/slideLayout" Target="../slideLayouts/slideLayout61.xml"/><Relationship Id="rId2" Type="http://schemas.openxmlformats.org/officeDocument/2006/relationships/slideLayout" Target="../slideLayouts/slideLayout46.xml"/><Relationship Id="rId16" Type="http://schemas.openxmlformats.org/officeDocument/2006/relationships/slideLayout" Target="../slideLayouts/slideLayout60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54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slideLayout" Target="../slideLayouts/slideLayout58.xml"/><Relationship Id="rId22" Type="http://schemas.openxmlformats.org/officeDocument/2006/relationships/image" Target="../media/image5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slideLayout" Target="../slideLayouts/slideLayout74.xml"/><Relationship Id="rId18" Type="http://schemas.openxmlformats.org/officeDocument/2006/relationships/theme" Target="../theme/theme6.xml"/><Relationship Id="rId3" Type="http://schemas.openxmlformats.org/officeDocument/2006/relationships/slideLayout" Target="../slideLayouts/slideLayout64.xml"/><Relationship Id="rId21" Type="http://schemas.openxmlformats.org/officeDocument/2006/relationships/image" Target="../media/image8.png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17" Type="http://schemas.openxmlformats.org/officeDocument/2006/relationships/slideLayout" Target="../slideLayouts/slideLayout78.xml"/><Relationship Id="rId2" Type="http://schemas.openxmlformats.org/officeDocument/2006/relationships/slideLayout" Target="../slideLayouts/slideLayout63.xml"/><Relationship Id="rId16" Type="http://schemas.openxmlformats.org/officeDocument/2006/relationships/slideLayout" Target="../slideLayouts/slideLayout77.xml"/><Relationship Id="rId20" Type="http://schemas.openxmlformats.org/officeDocument/2006/relationships/image" Target="../media/image7.png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71.xml"/><Relationship Id="rId19" Type="http://schemas.openxmlformats.org/officeDocument/2006/relationships/image" Target="../media/image6.png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Relationship Id="rId14" Type="http://schemas.openxmlformats.org/officeDocument/2006/relationships/slideLayout" Target="../slideLayouts/slideLayout75.xml"/><Relationship Id="rId22" Type="http://schemas.openxmlformats.org/officeDocument/2006/relationships/image" Target="../media/image9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slideLayout" Target="../slideLayouts/slideLayout91.xml"/><Relationship Id="rId18" Type="http://schemas.openxmlformats.org/officeDocument/2006/relationships/theme" Target="../theme/theme7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90.xml"/><Relationship Id="rId17" Type="http://schemas.openxmlformats.org/officeDocument/2006/relationships/slideLayout" Target="../slideLayouts/slideLayout95.xml"/><Relationship Id="rId2" Type="http://schemas.openxmlformats.org/officeDocument/2006/relationships/slideLayout" Target="../slideLayouts/slideLayout80.xml"/><Relationship Id="rId16" Type="http://schemas.openxmlformats.org/officeDocument/2006/relationships/slideLayout" Target="../slideLayouts/slideLayout94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Relationship Id="rId14" Type="http://schemas.openxmlformats.org/officeDocument/2006/relationships/slideLayout" Target="../slideLayouts/slideLayout9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3.xml"/><Relationship Id="rId13" Type="http://schemas.openxmlformats.org/officeDocument/2006/relationships/slideLayout" Target="../slideLayouts/slideLayout108.xml"/><Relationship Id="rId18" Type="http://schemas.openxmlformats.org/officeDocument/2006/relationships/theme" Target="../theme/theme8.xml"/><Relationship Id="rId3" Type="http://schemas.openxmlformats.org/officeDocument/2006/relationships/slideLayout" Target="../slideLayouts/slideLayout98.xml"/><Relationship Id="rId7" Type="http://schemas.openxmlformats.org/officeDocument/2006/relationships/slideLayout" Target="../slideLayouts/slideLayout102.xml"/><Relationship Id="rId12" Type="http://schemas.openxmlformats.org/officeDocument/2006/relationships/slideLayout" Target="../slideLayouts/slideLayout107.xml"/><Relationship Id="rId17" Type="http://schemas.openxmlformats.org/officeDocument/2006/relationships/slideLayout" Target="../slideLayouts/slideLayout112.xml"/><Relationship Id="rId2" Type="http://schemas.openxmlformats.org/officeDocument/2006/relationships/slideLayout" Target="../slideLayouts/slideLayout97.xml"/><Relationship Id="rId16" Type="http://schemas.openxmlformats.org/officeDocument/2006/relationships/slideLayout" Target="../slideLayouts/slideLayout111.xml"/><Relationship Id="rId1" Type="http://schemas.openxmlformats.org/officeDocument/2006/relationships/slideLayout" Target="../slideLayouts/slideLayout96.xml"/><Relationship Id="rId6" Type="http://schemas.openxmlformats.org/officeDocument/2006/relationships/slideLayout" Target="../slideLayouts/slideLayout101.xml"/><Relationship Id="rId11" Type="http://schemas.openxmlformats.org/officeDocument/2006/relationships/slideLayout" Target="../slideLayouts/slideLayout106.xml"/><Relationship Id="rId5" Type="http://schemas.openxmlformats.org/officeDocument/2006/relationships/slideLayout" Target="../slideLayouts/slideLayout100.xml"/><Relationship Id="rId15" Type="http://schemas.openxmlformats.org/officeDocument/2006/relationships/slideLayout" Target="../slideLayouts/slideLayout110.xml"/><Relationship Id="rId10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4.xml"/><Relationship Id="rId14" Type="http://schemas.openxmlformats.org/officeDocument/2006/relationships/slideLayout" Target="../slideLayouts/slideLayout109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0.xml"/><Relationship Id="rId13" Type="http://schemas.openxmlformats.org/officeDocument/2006/relationships/slideLayout" Target="../slideLayouts/slideLayout125.xml"/><Relationship Id="rId18" Type="http://schemas.openxmlformats.org/officeDocument/2006/relationships/theme" Target="../theme/theme9.xml"/><Relationship Id="rId3" Type="http://schemas.openxmlformats.org/officeDocument/2006/relationships/slideLayout" Target="../slideLayouts/slideLayout115.xml"/><Relationship Id="rId7" Type="http://schemas.openxmlformats.org/officeDocument/2006/relationships/slideLayout" Target="../slideLayouts/slideLayout119.xml"/><Relationship Id="rId12" Type="http://schemas.openxmlformats.org/officeDocument/2006/relationships/slideLayout" Target="../slideLayouts/slideLayout124.xml"/><Relationship Id="rId17" Type="http://schemas.openxmlformats.org/officeDocument/2006/relationships/slideLayout" Target="../slideLayouts/slideLayout129.xml"/><Relationship Id="rId2" Type="http://schemas.openxmlformats.org/officeDocument/2006/relationships/slideLayout" Target="../slideLayouts/slideLayout114.xml"/><Relationship Id="rId16" Type="http://schemas.openxmlformats.org/officeDocument/2006/relationships/slideLayout" Target="../slideLayouts/slideLayout128.xml"/><Relationship Id="rId1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8.xml"/><Relationship Id="rId11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17.xml"/><Relationship Id="rId15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22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116.xml"/><Relationship Id="rId9" Type="http://schemas.openxmlformats.org/officeDocument/2006/relationships/slideLayout" Target="../slideLayouts/slideLayout121.xml"/><Relationship Id="rId14" Type="http://schemas.openxmlformats.org/officeDocument/2006/relationships/slideLayout" Target="../slideLayouts/slideLayout1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21000">
              <a:schemeClr val="bg2">
                <a:tint val="97000"/>
                <a:hueMod val="162000"/>
                <a:satMod val="200000"/>
                <a:lumMod val="124000"/>
              </a:schemeClr>
            </a:gs>
            <a:gs pos="57000">
              <a:srgbClr val="B4E734"/>
            </a:gs>
            <a:gs pos="100000">
              <a:srgbClr val="1BB522"/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2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E0A755C0-ECF6-48CC-BAE5-F70C1E0C6540}" type="datetimeFigureOut">
              <a:rPr lang="ko-KR" altLang="en-US" smtClean="0"/>
              <a:t>2022-10-15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7584704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0" r:id="rId1"/>
    <p:sldLayoutId id="2147483901" r:id="rId2"/>
    <p:sldLayoutId id="2147483902" r:id="rId3"/>
    <p:sldLayoutId id="2147483903" r:id="rId4"/>
    <p:sldLayoutId id="2147483904" r:id="rId5"/>
    <p:sldLayoutId id="2147483905" r:id="rId6"/>
    <p:sldLayoutId id="2147483906" r:id="rId7"/>
    <p:sldLayoutId id="2147483907" r:id="rId8"/>
    <p:sldLayoutId id="2147483908" r:id="rId9"/>
    <p:sldLayoutId id="2147483909" r:id="rId10"/>
    <p:sldLayoutId id="2147483910" r:id="rId11"/>
  </p:sldLayoutIdLst>
  <p:txStyles>
    <p:titleStyle>
      <a:lvl1pPr algn="l" defTabSz="685800" rtl="0" eaLnBrk="1" latinLnBrk="1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1" hangingPunct="1">
        <a:lnSpc>
          <a:spcPct val="90000"/>
        </a:lnSpc>
        <a:spcBef>
          <a:spcPts val="750"/>
        </a:spcBef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1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1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1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1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1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1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1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1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21000">
              <a:schemeClr val="bg2">
                <a:tint val="97000"/>
                <a:hueMod val="162000"/>
                <a:satMod val="200000"/>
                <a:lumMod val="124000"/>
              </a:schemeClr>
            </a:gs>
            <a:gs pos="57000">
              <a:srgbClr val="B4E734"/>
            </a:gs>
            <a:gs pos="100000">
              <a:srgbClr val="1BB522"/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A0126C-91D4-46B8-B2B5-5C852DBEA8D6}" type="datetimeFigureOut">
              <a:rPr lang="ko-KR" altLang="en-US" smtClean="0"/>
              <a:t>2022-10-15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869205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12" r:id="rId1"/>
    <p:sldLayoutId id="2147484313" r:id="rId2"/>
    <p:sldLayoutId id="2147484314" r:id="rId3"/>
    <p:sldLayoutId id="2147484315" r:id="rId4"/>
    <p:sldLayoutId id="2147484316" r:id="rId5"/>
    <p:sldLayoutId id="2147484317" r:id="rId6"/>
    <p:sldLayoutId id="2147484318" r:id="rId7"/>
    <p:sldLayoutId id="2147484319" r:id="rId8"/>
    <p:sldLayoutId id="2147484320" r:id="rId9"/>
    <p:sldLayoutId id="2147484321" r:id="rId10"/>
    <p:sldLayoutId id="2147484322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21000">
              <a:schemeClr val="bg2">
                <a:tint val="97000"/>
                <a:hueMod val="162000"/>
                <a:satMod val="200000"/>
                <a:lumMod val="124000"/>
              </a:schemeClr>
            </a:gs>
            <a:gs pos="57000">
              <a:srgbClr val="B4E734"/>
            </a:gs>
            <a:gs pos="100000">
              <a:srgbClr val="1BB522"/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2022-10-15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61920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526" r:id="rId1"/>
    <p:sldLayoutId id="2147485527" r:id="rId2"/>
    <p:sldLayoutId id="2147485528" r:id="rId3"/>
    <p:sldLayoutId id="2147485529" r:id="rId4"/>
    <p:sldLayoutId id="2147485530" r:id="rId5"/>
    <p:sldLayoutId id="2147485531" r:id="rId6"/>
    <p:sldLayoutId id="2147485532" r:id="rId7"/>
    <p:sldLayoutId id="2147485533" r:id="rId8"/>
    <p:sldLayoutId id="2147485534" r:id="rId9"/>
    <p:sldLayoutId id="2147485535" r:id="rId10"/>
    <p:sldLayoutId id="2147485536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21000">
              <a:schemeClr val="bg2">
                <a:tint val="97000"/>
                <a:hueMod val="162000"/>
                <a:satMod val="200000"/>
                <a:lumMod val="124000"/>
              </a:schemeClr>
            </a:gs>
            <a:gs pos="57000">
              <a:srgbClr val="B4E734"/>
            </a:gs>
            <a:gs pos="100000">
              <a:srgbClr val="1BB522"/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2022-10-15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6834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730" r:id="rId1"/>
    <p:sldLayoutId id="2147485731" r:id="rId2"/>
    <p:sldLayoutId id="2147485732" r:id="rId3"/>
    <p:sldLayoutId id="2147485733" r:id="rId4"/>
    <p:sldLayoutId id="2147485734" r:id="rId5"/>
    <p:sldLayoutId id="2147485735" r:id="rId6"/>
    <p:sldLayoutId id="2147485736" r:id="rId7"/>
    <p:sldLayoutId id="2147485737" r:id="rId8"/>
    <p:sldLayoutId id="2147485738" r:id="rId9"/>
    <p:sldLayoutId id="2147485739" r:id="rId10"/>
    <p:sldLayoutId id="2147485740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7000"/>
                </a:schemeClr>
              </a:gs>
              <a:gs pos="69000">
                <a:schemeClr val="accent1">
                  <a:lumMod val="60000"/>
                  <a:lumOff val="40000"/>
                  <a:alpha val="0"/>
                </a:schemeClr>
              </a:gs>
              <a:gs pos="36000">
                <a:schemeClr val="accent1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13"/>
          <a:stretch/>
        </p:blipFill>
        <p:spPr>
          <a:xfrm>
            <a:off x="8000197" y="0"/>
            <a:ext cx="1603387" cy="1143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199"/>
          <a:stretch/>
        </p:blipFill>
        <p:spPr>
          <a:xfrm>
            <a:off x="8609012" y="6092866"/>
            <a:ext cx="993734" cy="765134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E0A755C0-ECF6-48CC-BAE5-F70C1E0C6540}" type="datetimeFigureOut">
              <a:rPr lang="ko-KR" altLang="en-US" smtClean="0"/>
              <a:t>2022-10-15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0992700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8020" r:id="rId1"/>
    <p:sldLayoutId id="2147488021" r:id="rId2"/>
    <p:sldLayoutId id="2147488022" r:id="rId3"/>
    <p:sldLayoutId id="2147488023" r:id="rId4"/>
    <p:sldLayoutId id="2147488024" r:id="rId5"/>
    <p:sldLayoutId id="2147488025" r:id="rId6"/>
    <p:sldLayoutId id="2147488026" r:id="rId7"/>
    <p:sldLayoutId id="2147488027" r:id="rId8"/>
    <p:sldLayoutId id="2147488028" r:id="rId9"/>
    <p:sldLayoutId id="2147488029" r:id="rId10"/>
    <p:sldLayoutId id="2147488030" r:id="rId11"/>
    <p:sldLayoutId id="2147488031" r:id="rId12"/>
    <p:sldLayoutId id="2147488032" r:id="rId13"/>
    <p:sldLayoutId id="2147488033" r:id="rId14"/>
    <p:sldLayoutId id="2147488034" r:id="rId15"/>
    <p:sldLayoutId id="2147488035" r:id="rId16"/>
    <p:sldLayoutId id="2147488036" r:id="rId17"/>
  </p:sldLayoutIdLst>
  <p:txStyles>
    <p:titleStyle>
      <a:lvl1pPr algn="l" defTabSz="457200" rtl="0" eaLnBrk="1" latinLnBrk="1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1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1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1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1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1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1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1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1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1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E0A755C0-ECF6-48CC-BAE5-F70C1E0C6540}" type="datetimeFigureOut">
              <a:rPr lang="ko-KR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2022-10-15</a:t>
            </a:fld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B738E3-1B51-4FE0-9869-57944E4845FA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732535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8038" r:id="rId1"/>
    <p:sldLayoutId id="2147488039" r:id="rId2"/>
    <p:sldLayoutId id="2147488040" r:id="rId3"/>
    <p:sldLayoutId id="2147488041" r:id="rId4"/>
    <p:sldLayoutId id="2147488042" r:id="rId5"/>
    <p:sldLayoutId id="2147488043" r:id="rId6"/>
    <p:sldLayoutId id="2147488044" r:id="rId7"/>
    <p:sldLayoutId id="2147488045" r:id="rId8"/>
    <p:sldLayoutId id="2147488046" r:id="rId9"/>
    <p:sldLayoutId id="2147488047" r:id="rId10"/>
    <p:sldLayoutId id="2147488048" r:id="rId11"/>
    <p:sldLayoutId id="2147488049" r:id="rId12"/>
    <p:sldLayoutId id="2147488050" r:id="rId13"/>
    <p:sldLayoutId id="2147488051" r:id="rId14"/>
    <p:sldLayoutId id="2147488052" r:id="rId15"/>
    <p:sldLayoutId id="2147488053" r:id="rId16"/>
    <p:sldLayoutId id="2147488054" r:id="rId17"/>
  </p:sldLayoutIdLst>
  <p:txStyles>
    <p:titleStyle>
      <a:lvl1pPr algn="l" defTabSz="457200" rtl="0" eaLnBrk="1" latinLnBrk="1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1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1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1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1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1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1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1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1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1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E0A755C0-ECF6-48CC-BAE5-F70C1E0C6540}" type="datetimeFigureOut">
              <a:rPr lang="ko-KR" altLang="en-US" smtClean="0">
                <a:solidFill>
                  <a:srgbClr val="146194">
                    <a:lumMod val="50000"/>
                  </a:srgbClr>
                </a:solidFill>
              </a:rPr>
              <a:pPr/>
              <a:t>2022-10-15</a:t>
            </a:fld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34B738E3-1B51-4FE0-9869-57944E4845FA}" type="slidenum">
              <a:rPr lang="ko-KR" alt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0073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8056" r:id="rId1"/>
    <p:sldLayoutId id="2147488057" r:id="rId2"/>
    <p:sldLayoutId id="2147488058" r:id="rId3"/>
    <p:sldLayoutId id="2147488059" r:id="rId4"/>
    <p:sldLayoutId id="2147488060" r:id="rId5"/>
    <p:sldLayoutId id="2147488061" r:id="rId6"/>
    <p:sldLayoutId id="2147488062" r:id="rId7"/>
    <p:sldLayoutId id="2147488063" r:id="rId8"/>
    <p:sldLayoutId id="2147488064" r:id="rId9"/>
    <p:sldLayoutId id="2147488065" r:id="rId10"/>
    <p:sldLayoutId id="2147488066" r:id="rId11"/>
    <p:sldLayoutId id="2147488067" r:id="rId12"/>
    <p:sldLayoutId id="2147488068" r:id="rId13"/>
    <p:sldLayoutId id="2147488069" r:id="rId14"/>
    <p:sldLayoutId id="2147488070" r:id="rId15"/>
    <p:sldLayoutId id="2147488071" r:id="rId16"/>
    <p:sldLayoutId id="2147488072" r:id="rId17"/>
  </p:sldLayoutIdLst>
  <p:txStyles>
    <p:titleStyle>
      <a:lvl1pPr algn="l" defTabSz="457200" rtl="0" eaLnBrk="1" latinLnBrk="1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E0A755C0-ECF6-48CC-BAE5-F70C1E0C6540}" type="datetimeFigureOut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2022-10-15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34B738E3-1B51-4FE0-9869-57944E4845FA}" type="slidenum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46751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8074" r:id="rId1"/>
    <p:sldLayoutId id="2147488075" r:id="rId2"/>
    <p:sldLayoutId id="2147488076" r:id="rId3"/>
    <p:sldLayoutId id="2147488077" r:id="rId4"/>
    <p:sldLayoutId id="2147488078" r:id="rId5"/>
    <p:sldLayoutId id="2147488079" r:id="rId6"/>
    <p:sldLayoutId id="2147488080" r:id="rId7"/>
    <p:sldLayoutId id="2147488081" r:id="rId8"/>
    <p:sldLayoutId id="2147488082" r:id="rId9"/>
    <p:sldLayoutId id="2147488083" r:id="rId10"/>
    <p:sldLayoutId id="2147488084" r:id="rId11"/>
    <p:sldLayoutId id="2147488085" r:id="rId12"/>
    <p:sldLayoutId id="2147488086" r:id="rId13"/>
    <p:sldLayoutId id="2147488087" r:id="rId14"/>
    <p:sldLayoutId id="2147488088" r:id="rId15"/>
    <p:sldLayoutId id="2147488089" r:id="rId16"/>
    <p:sldLayoutId id="2147488090" r:id="rId17"/>
  </p:sldLayoutIdLst>
  <p:txStyles>
    <p:titleStyle>
      <a:lvl1pPr algn="l" defTabSz="457200" rtl="0" eaLnBrk="1" latinLnBrk="1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26" name="Rectangle 25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0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3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2603500"/>
            <a:ext cx="8761412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0938" y="639406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E0A755C0-ECF6-48CC-BAE5-F70C1E0C6540}" type="datetimeFigureOut">
              <a:rPr lang="ko-KR" altLang="en-US" smtClean="0"/>
              <a:t>2022-10-15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28358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 b="1" i="0">
                <a:solidFill>
                  <a:schemeClr val="accent1"/>
                </a:solidFill>
                <a:latin typeface="+mn-lt"/>
              </a:defRPr>
            </a:lvl1pPr>
          </a:lstStyle>
          <a:p>
            <a:endParaRPr lang="ko-KR" altLang="en-US" dirty="0"/>
          </a:p>
        </p:txBody>
      </p:sp>
      <p:sp>
        <p:nvSpPr>
          <p:cNvPr id="22" name="Rectangle 2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  <a:latin typeface="+mn-lt"/>
              </a:defRPr>
            </a:lvl1pPr>
          </a:lstStyle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779074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128" r:id="rId1"/>
    <p:sldLayoutId id="2147488129" r:id="rId2"/>
    <p:sldLayoutId id="2147488130" r:id="rId3"/>
    <p:sldLayoutId id="2147488131" r:id="rId4"/>
    <p:sldLayoutId id="2147488132" r:id="rId5"/>
    <p:sldLayoutId id="2147488133" r:id="rId6"/>
    <p:sldLayoutId id="2147488134" r:id="rId7"/>
    <p:sldLayoutId id="2147488135" r:id="rId8"/>
    <p:sldLayoutId id="2147488136" r:id="rId9"/>
    <p:sldLayoutId id="2147488137" r:id="rId10"/>
    <p:sldLayoutId id="2147488138" r:id="rId11"/>
    <p:sldLayoutId id="2147488139" r:id="rId12"/>
    <p:sldLayoutId id="2147488140" r:id="rId13"/>
    <p:sldLayoutId id="2147488141" r:id="rId14"/>
    <p:sldLayoutId id="2147488142" r:id="rId15"/>
    <p:sldLayoutId id="2147488143" r:id="rId16"/>
    <p:sldLayoutId id="2147488144" r:id="rId17"/>
  </p:sldLayoutIdLst>
  <p:txStyles>
    <p:titleStyle>
      <a:lvl1pPr algn="l" defTabSz="457200" rtl="0" eaLnBrk="1" latinLnBrk="1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1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1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1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1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1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1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1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1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1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2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2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2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2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9.xml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9.xml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>
            <a:off x="0" y="811997"/>
            <a:ext cx="12192000" cy="53216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1660800" y="2318007"/>
            <a:ext cx="8543364" cy="2060138"/>
          </a:xfrm>
          <a:prstGeom prst="flowChartAlternateProcess">
            <a:avLst/>
          </a:prstGeom>
          <a:solidFill>
            <a:schemeClr val="bg1"/>
          </a:solidFill>
          <a:ln w="76200"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 anchor="ctr" anchorCtr="0">
            <a:spAutoFit/>
            <a:scene3d>
              <a:camera prst="orthographicFront"/>
              <a:lightRig rig="threePt" dir="t"/>
            </a:scene3d>
            <a:sp3d extrusionH="76200" contourW="6350" prstMaterial="metal">
              <a:bevelT w="0" h="19050"/>
              <a:contourClr>
                <a:srgbClr val="0000CC"/>
              </a:contourClr>
            </a:sp3d>
          </a:bodyPr>
          <a:lstStyle/>
          <a:p>
            <a:pPr algn="ctr"/>
            <a:r>
              <a:rPr lang="ko-KR" altLang="en-US" sz="11500" b="1" dirty="0" smtClean="0">
                <a:ln w="15875" cap="rnd" cmpd="dbl">
                  <a:solidFill>
                    <a:schemeClr val="bg2">
                      <a:lumMod val="20000"/>
                      <a:lumOff val="80000"/>
                    </a:schemeClr>
                  </a:solidFill>
                  <a:prstDash val="solid"/>
                  <a:bevel/>
                </a:ln>
                <a:gradFill>
                  <a:gsLst>
                    <a:gs pos="59000">
                      <a:srgbClr val="FFFF85"/>
                    </a:gs>
                    <a:gs pos="29000">
                      <a:schemeClr val="tx1"/>
                    </a:gs>
                  </a:gsLst>
                  <a:lin ang="612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stA="0" endPos="2000" dist="279400" dir="5400000" sy="-100000" algn="bl" rotWithShape="0"/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찬양</a:t>
            </a:r>
            <a:endParaRPr lang="en-US" altLang="ko-KR" sz="11500" b="1" dirty="0">
              <a:ln w="15875" cap="rnd" cmpd="dbl">
                <a:solidFill>
                  <a:schemeClr val="bg2">
                    <a:lumMod val="20000"/>
                    <a:lumOff val="80000"/>
                  </a:schemeClr>
                </a:solidFill>
                <a:prstDash val="solid"/>
                <a:bevel/>
              </a:ln>
              <a:gradFill>
                <a:gsLst>
                  <a:gs pos="59000">
                    <a:srgbClr val="FFFF85"/>
                  </a:gs>
                  <a:gs pos="29000">
                    <a:schemeClr val="tx1"/>
                  </a:gs>
                </a:gsLst>
                <a:lin ang="612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stA="0" endPos="2000" dist="279400" dir="5400000" sy="-100000" algn="bl" rotWithShape="0"/>
              </a:effectLst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7131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내용 개체 틀 2"/>
          <p:cNvSpPr txBox="1">
            <a:spLocks/>
          </p:cNvSpPr>
          <p:nvPr/>
        </p:nvSpPr>
        <p:spPr>
          <a:xfrm>
            <a:off x="-89647" y="1179011"/>
            <a:ext cx="12281647" cy="49064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schemeClr val="bg1">
                <a:lumMod val="50000"/>
                <a:lumOff val="50000"/>
                <a:alpha val="22000"/>
              </a:schemeClr>
            </a:outerShdw>
          </a:effectLst>
        </p:spPr>
        <p:txBody>
          <a:bodyPr anchor="ctr">
            <a:noAutofit/>
          </a:bodyPr>
          <a:lstStyle>
            <a:lvl1pPr marL="342900" indent="-3429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400050" lvl="1" indent="0" algn="ctr">
              <a:buClr>
                <a:srgbClr val="38540A"/>
              </a:buClr>
              <a:buFont typeface="Wingdings 3" charset="2"/>
              <a:buNone/>
            </a:pPr>
            <a:r>
              <a:rPr lang="ko-KR" altLang="en-US" sz="60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예수님을 믿는 자를</a:t>
            </a:r>
            <a:r>
              <a:rPr lang="en-US" altLang="ko-KR" sz="6000" dirty="0">
                <a:solidFill>
                  <a:prstClr val="black">
                    <a:lumMod val="75000"/>
                    <a:lumOff val="25000"/>
                  </a:prst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ko-KR" altLang="en-US" sz="60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핍박하던 바울이</a:t>
            </a:r>
            <a:endParaRPr lang="en-US" altLang="ko-KR" sz="6000" dirty="0" smtClean="0">
              <a:solidFill>
                <a:prstClr val="black">
                  <a:lumMod val="75000"/>
                  <a:lumOff val="25000"/>
                </a:prstClr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marL="400050" lvl="1" indent="0" algn="ctr">
              <a:buClr>
                <a:srgbClr val="38540A"/>
              </a:buClr>
              <a:buFont typeface="Wingdings 3" charset="2"/>
              <a:buNone/>
            </a:pPr>
            <a:r>
              <a:rPr lang="ko-KR" altLang="en-US" sz="60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예수님을 </a:t>
            </a:r>
            <a:r>
              <a:rPr lang="ko-KR" altLang="en-US" sz="6000" dirty="0" err="1" smtClean="0">
                <a:solidFill>
                  <a:prstClr val="black">
                    <a:lumMod val="75000"/>
                    <a:lumOff val="25000"/>
                  </a:prst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믿는자로</a:t>
            </a:r>
            <a:r>
              <a:rPr lang="ko-KR" altLang="en-US" sz="60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변화되었죠</a:t>
            </a:r>
            <a:r>
              <a:rPr lang="en-US" altLang="ko-KR" sz="60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!</a:t>
            </a:r>
          </a:p>
          <a:p>
            <a:pPr marL="400050" lvl="1" indent="0" algn="ctr">
              <a:buClr>
                <a:srgbClr val="38540A"/>
              </a:buClr>
              <a:buFont typeface="Wingdings 3" charset="2"/>
              <a:buNone/>
            </a:pPr>
            <a:endParaRPr lang="en-US" altLang="ko-KR" sz="6000" dirty="0" smtClean="0">
              <a:solidFill>
                <a:prstClr val="black">
                  <a:lumMod val="75000"/>
                  <a:lumOff val="25000"/>
                </a:prstClr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3479" y="3160468"/>
            <a:ext cx="5448855" cy="3955200"/>
          </a:xfrm>
          <a:prstGeom prst="rect">
            <a:avLst/>
          </a:prstGeom>
        </p:spPr>
      </p:pic>
      <p:sp>
        <p:nvSpPr>
          <p:cNvPr id="6" name="제목 1"/>
          <p:cNvSpPr txBox="1">
            <a:spLocks/>
          </p:cNvSpPr>
          <p:nvPr/>
        </p:nvSpPr>
        <p:spPr>
          <a:xfrm>
            <a:off x="693613" y="294290"/>
            <a:ext cx="7680960" cy="116850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1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ko-KR" altLang="en-US" sz="5400" dirty="0" err="1" smtClean="0">
                <a:solidFill>
                  <a:prstClr val="black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바울이야기</a:t>
            </a:r>
            <a:endParaRPr lang="ko-KR" altLang="en-US" sz="5400" dirty="0">
              <a:solidFill>
                <a:prstClr val="black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038563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내용 개체 틀 2"/>
          <p:cNvSpPr txBox="1">
            <a:spLocks/>
          </p:cNvSpPr>
          <p:nvPr/>
        </p:nvSpPr>
        <p:spPr>
          <a:xfrm>
            <a:off x="-89647" y="1179011"/>
            <a:ext cx="12281647" cy="49064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schemeClr val="bg1">
                <a:lumMod val="50000"/>
                <a:lumOff val="50000"/>
                <a:alpha val="22000"/>
              </a:schemeClr>
            </a:outerShdw>
          </a:effectLst>
        </p:spPr>
        <p:txBody>
          <a:bodyPr anchor="ctr">
            <a:noAutofit/>
          </a:bodyPr>
          <a:lstStyle>
            <a:lvl1pPr marL="342900" indent="-3429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400050" lvl="1" indent="0" algn="ctr">
              <a:buClr>
                <a:srgbClr val="38540A"/>
              </a:buClr>
              <a:buFont typeface="Wingdings 3" charset="2"/>
              <a:buNone/>
            </a:pPr>
            <a:r>
              <a:rPr lang="ko-KR" altLang="en-US" sz="60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예수님을 믿는 자를</a:t>
            </a:r>
            <a:r>
              <a:rPr lang="en-US" altLang="ko-KR" sz="6000" dirty="0">
                <a:solidFill>
                  <a:prstClr val="black">
                    <a:lumMod val="75000"/>
                    <a:lumOff val="25000"/>
                  </a:prst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ko-KR" altLang="en-US" sz="60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핍박하던 바울이</a:t>
            </a:r>
            <a:endParaRPr lang="en-US" altLang="ko-KR" sz="6000" dirty="0" smtClean="0">
              <a:solidFill>
                <a:prstClr val="black">
                  <a:lumMod val="75000"/>
                  <a:lumOff val="25000"/>
                </a:prstClr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marL="400050" lvl="1" indent="0" algn="ctr">
              <a:buClr>
                <a:srgbClr val="38540A"/>
              </a:buClr>
              <a:buFont typeface="Wingdings 3" charset="2"/>
              <a:buNone/>
            </a:pPr>
            <a:r>
              <a:rPr lang="ko-KR" altLang="en-US" sz="60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예수님을 </a:t>
            </a:r>
            <a:r>
              <a:rPr lang="ko-KR" altLang="en-US" sz="6000" dirty="0" err="1" smtClean="0">
                <a:solidFill>
                  <a:prstClr val="black">
                    <a:lumMod val="75000"/>
                    <a:lumOff val="25000"/>
                  </a:prst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믿는자로</a:t>
            </a:r>
            <a:r>
              <a:rPr lang="ko-KR" altLang="en-US" sz="60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변화되었죠</a:t>
            </a:r>
            <a:r>
              <a:rPr lang="en-US" altLang="ko-KR" sz="60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!</a:t>
            </a:r>
          </a:p>
          <a:p>
            <a:pPr marL="400050" lvl="1" indent="0" algn="ctr">
              <a:buClr>
                <a:srgbClr val="38540A"/>
              </a:buClr>
              <a:buFont typeface="Wingdings 3" charset="2"/>
              <a:buNone/>
            </a:pPr>
            <a:endParaRPr lang="en-US" altLang="ko-KR" sz="6000" dirty="0" smtClean="0">
              <a:solidFill>
                <a:prstClr val="black">
                  <a:lumMod val="75000"/>
                  <a:lumOff val="25000"/>
                </a:prstClr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0520" y="2716019"/>
            <a:ext cx="5448855" cy="3955200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7903" y="4204008"/>
            <a:ext cx="3469540" cy="2653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556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내용 개체 틀 2"/>
          <p:cNvSpPr txBox="1">
            <a:spLocks/>
          </p:cNvSpPr>
          <p:nvPr/>
        </p:nvSpPr>
        <p:spPr>
          <a:xfrm>
            <a:off x="-89647" y="1205388"/>
            <a:ext cx="12281647" cy="49064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schemeClr val="bg1">
                <a:lumMod val="50000"/>
                <a:lumOff val="50000"/>
                <a:alpha val="22000"/>
              </a:schemeClr>
            </a:outerShdw>
          </a:effectLst>
        </p:spPr>
        <p:txBody>
          <a:bodyPr anchor="ctr">
            <a:noAutofit/>
          </a:bodyPr>
          <a:lstStyle>
            <a:lvl1pPr marL="342900" indent="-3429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400050" lvl="1" indent="0" algn="ctr">
              <a:buClr>
                <a:srgbClr val="38540A"/>
              </a:buClr>
              <a:buFont typeface="Wingdings 3" charset="2"/>
              <a:buNone/>
            </a:pPr>
            <a:r>
              <a:rPr lang="ko-KR" altLang="en-US" sz="6000" dirty="0" smtClean="0">
                <a:solidFill>
                  <a:srgbClr val="CD811F">
                    <a:lumMod val="75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주님 말씀 전하다가 </a:t>
            </a:r>
            <a:r>
              <a:rPr lang="ko-KR" altLang="en-US" sz="6000" dirty="0" err="1" smtClean="0">
                <a:solidFill>
                  <a:srgbClr val="CD811F">
                    <a:lumMod val="75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잠옥에</a:t>
            </a:r>
            <a:r>
              <a:rPr lang="ko-KR" altLang="en-US" sz="6000" dirty="0" smtClean="0">
                <a:solidFill>
                  <a:srgbClr val="CD811F">
                    <a:lumMod val="75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갇혔지만</a:t>
            </a:r>
            <a:endParaRPr lang="en-US" altLang="ko-KR" sz="6000" dirty="0" smtClean="0">
              <a:solidFill>
                <a:srgbClr val="CD811F">
                  <a:lumMod val="75000"/>
                </a:srgbClr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marL="400050" lvl="1" indent="0" algn="ctr">
              <a:buClr>
                <a:srgbClr val="38540A"/>
              </a:buClr>
              <a:buFont typeface="Wingdings 3" charset="2"/>
              <a:buNone/>
            </a:pPr>
            <a:r>
              <a:rPr lang="ko-KR" altLang="en-US" sz="6000" dirty="0" smtClean="0">
                <a:solidFill>
                  <a:srgbClr val="CD811F">
                    <a:lumMod val="75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두려워하지 말라고 내게 말씀하셨죠</a:t>
            </a:r>
            <a:endParaRPr lang="en-US" altLang="ko-KR" sz="6000" dirty="0" smtClean="0">
              <a:solidFill>
                <a:srgbClr val="CD811F">
                  <a:lumMod val="75000"/>
                </a:srgbClr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8473" y="3213176"/>
            <a:ext cx="5448855" cy="3955200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168" y="0"/>
            <a:ext cx="3695117" cy="2571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697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내용 개체 틀 2"/>
          <p:cNvSpPr txBox="1">
            <a:spLocks/>
          </p:cNvSpPr>
          <p:nvPr/>
        </p:nvSpPr>
        <p:spPr>
          <a:xfrm>
            <a:off x="-89647" y="1179011"/>
            <a:ext cx="12281647" cy="49064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schemeClr val="bg1">
                <a:lumMod val="50000"/>
                <a:lumOff val="50000"/>
                <a:alpha val="22000"/>
              </a:schemeClr>
            </a:outerShdw>
          </a:effectLst>
        </p:spPr>
        <p:txBody>
          <a:bodyPr anchor="ctr">
            <a:noAutofit/>
          </a:bodyPr>
          <a:lstStyle>
            <a:lvl1pPr marL="342900" indent="-3429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400050" lvl="1" indent="0" algn="ctr">
              <a:buClr>
                <a:srgbClr val="38540A"/>
              </a:buClr>
              <a:buFont typeface="Wingdings 3" charset="2"/>
              <a:buNone/>
            </a:pPr>
            <a:r>
              <a:rPr lang="ko-KR" altLang="en-US" sz="6600" dirty="0" smtClean="0">
                <a:solidFill>
                  <a:srgbClr val="983C27">
                    <a:lumMod val="60000"/>
                    <a:lumOff val="4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땅 끝까지 복음을 전할래요</a:t>
            </a:r>
            <a:r>
              <a:rPr lang="en-US" altLang="ko-KR" sz="6600" dirty="0" smtClean="0">
                <a:solidFill>
                  <a:srgbClr val="983C27">
                    <a:lumMod val="60000"/>
                    <a:lumOff val="4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!</a:t>
            </a:r>
          </a:p>
          <a:p>
            <a:pPr marL="400050" lvl="1" indent="0" algn="ctr">
              <a:buClr>
                <a:srgbClr val="38540A"/>
              </a:buClr>
              <a:buFont typeface="Wingdings 3" charset="2"/>
              <a:buNone/>
            </a:pPr>
            <a:r>
              <a:rPr lang="ko-KR" altLang="en-US" sz="6600" dirty="0" smtClean="0">
                <a:solidFill>
                  <a:srgbClr val="983C27">
                    <a:lumMod val="60000"/>
                    <a:lumOff val="4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담대하게 복음을 증거해요</a:t>
            </a:r>
            <a:r>
              <a:rPr lang="en-US" altLang="ko-KR" sz="6600" dirty="0" smtClean="0">
                <a:solidFill>
                  <a:srgbClr val="983C27">
                    <a:lumMod val="60000"/>
                    <a:lumOff val="4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!</a:t>
            </a:r>
          </a:p>
          <a:p>
            <a:pPr marL="400050" lvl="1" indent="0" algn="ctr">
              <a:buClr>
                <a:srgbClr val="38540A"/>
              </a:buClr>
              <a:buFont typeface="Wingdings 3" charset="2"/>
              <a:buNone/>
            </a:pPr>
            <a:endParaRPr lang="en-US" altLang="ko-KR" sz="6600" dirty="0">
              <a:solidFill>
                <a:srgbClr val="983C27">
                  <a:lumMod val="60000"/>
                  <a:lumOff val="40000"/>
                </a:srgbClr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marL="400050" lvl="1" indent="0" algn="ctr">
              <a:buClr>
                <a:srgbClr val="38540A"/>
              </a:buClr>
              <a:buFont typeface="Wingdings 3" charset="2"/>
              <a:buNone/>
            </a:pPr>
            <a:endParaRPr lang="en-US" altLang="ko-KR" sz="6000" dirty="0" smtClean="0">
              <a:solidFill>
                <a:srgbClr val="983C27">
                  <a:lumMod val="60000"/>
                  <a:lumOff val="40000"/>
                </a:srgbClr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2978" y="2598063"/>
            <a:ext cx="3951389" cy="2868224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4183" y="4222927"/>
            <a:ext cx="4900966" cy="2876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392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내용 개체 틀 2"/>
          <p:cNvSpPr txBox="1">
            <a:spLocks/>
          </p:cNvSpPr>
          <p:nvPr/>
        </p:nvSpPr>
        <p:spPr>
          <a:xfrm>
            <a:off x="-89647" y="1179010"/>
            <a:ext cx="12281647" cy="49064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schemeClr val="bg1">
                <a:lumMod val="50000"/>
                <a:lumOff val="50000"/>
                <a:alpha val="22000"/>
              </a:schemeClr>
            </a:outerShdw>
          </a:effectLst>
        </p:spPr>
        <p:txBody>
          <a:bodyPr anchor="ctr">
            <a:noAutofit/>
          </a:bodyPr>
          <a:lstStyle>
            <a:lvl1pPr marL="342900" indent="-3429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400050" lvl="1" indent="0" algn="ctr">
              <a:buClr>
                <a:srgbClr val="38540A"/>
              </a:buClr>
              <a:buFont typeface="Wingdings 3" charset="2"/>
              <a:buNone/>
            </a:pPr>
            <a:r>
              <a:rPr lang="ko-KR" altLang="en-US" sz="6600" dirty="0" smtClean="0">
                <a:solidFill>
                  <a:srgbClr val="236073">
                    <a:lumMod val="75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발자취를 따라서 갈래요</a:t>
            </a:r>
            <a:r>
              <a:rPr lang="en-US" altLang="ko-KR" sz="6600" dirty="0" smtClean="0">
                <a:solidFill>
                  <a:srgbClr val="236073">
                    <a:lumMod val="75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!</a:t>
            </a:r>
          </a:p>
          <a:p>
            <a:pPr marL="400050" lvl="1" indent="0" algn="ctr">
              <a:buClr>
                <a:srgbClr val="38540A"/>
              </a:buClr>
              <a:buFont typeface="Wingdings 3" charset="2"/>
              <a:buNone/>
            </a:pPr>
            <a:r>
              <a:rPr lang="ko-KR" altLang="en-US" sz="6600" dirty="0" smtClean="0">
                <a:solidFill>
                  <a:srgbClr val="236073">
                    <a:lumMod val="75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우리 기쁜 소식을 전해요</a:t>
            </a:r>
            <a:r>
              <a:rPr lang="en-US" altLang="ko-KR" sz="6600" dirty="0" smtClean="0">
                <a:solidFill>
                  <a:srgbClr val="236073">
                    <a:lumMod val="75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!</a:t>
            </a:r>
          </a:p>
          <a:p>
            <a:pPr marL="400050" lvl="1" indent="0" algn="ctr">
              <a:buClr>
                <a:srgbClr val="38540A"/>
              </a:buClr>
              <a:buFont typeface="Wingdings 3" charset="2"/>
              <a:buNone/>
            </a:pPr>
            <a:endParaRPr lang="en-US" altLang="ko-KR" sz="6600" dirty="0" smtClean="0">
              <a:solidFill>
                <a:srgbClr val="236073">
                  <a:lumMod val="75000"/>
                </a:srgbClr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marL="400050" lvl="1" indent="0" algn="ctr">
              <a:buClr>
                <a:srgbClr val="38540A"/>
              </a:buClr>
              <a:buFont typeface="Wingdings 3" charset="2"/>
              <a:buNone/>
            </a:pPr>
            <a:endParaRPr lang="en-US" altLang="ko-KR" sz="6600" dirty="0" smtClean="0">
              <a:solidFill>
                <a:srgbClr val="236073">
                  <a:lumMod val="75000"/>
                </a:srgbClr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6068" y="2688575"/>
            <a:ext cx="3784664" cy="2747202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8068" y="3663236"/>
            <a:ext cx="5666215" cy="3225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585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내용 개체 틀 2"/>
          <p:cNvSpPr txBox="1">
            <a:spLocks/>
          </p:cNvSpPr>
          <p:nvPr/>
        </p:nvSpPr>
        <p:spPr>
          <a:xfrm>
            <a:off x="0" y="1382893"/>
            <a:ext cx="12113230" cy="49064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schemeClr val="bg1">
                <a:lumMod val="50000"/>
                <a:lumOff val="50000"/>
                <a:alpha val="22000"/>
              </a:schemeClr>
            </a:outerShdw>
          </a:effectLst>
        </p:spPr>
        <p:txBody>
          <a:bodyPr anchor="ctr">
            <a:noAutofit/>
          </a:bodyPr>
          <a:lstStyle>
            <a:lvl1pPr marL="342900" indent="-3429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400050" lvl="1" indent="0">
              <a:buClr>
                <a:srgbClr val="38540A"/>
              </a:buClr>
              <a:buFont typeface="Wingdings 3" charset="2"/>
              <a:buNone/>
            </a:pPr>
            <a:r>
              <a:rPr lang="ko-KR" altLang="en-US" sz="6000" dirty="0">
                <a:solidFill>
                  <a:prstClr val="white">
                    <a:lumMod val="50000"/>
                  </a:prst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크신 하나님 굳게 </a:t>
            </a:r>
            <a:r>
              <a:rPr lang="ko-KR" altLang="en-US" sz="6000" dirty="0" smtClean="0">
                <a:solidFill>
                  <a:prstClr val="white">
                    <a:lumMod val="50000"/>
                  </a:prst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믿으며 </a:t>
            </a:r>
            <a:endParaRPr lang="en-US" altLang="ko-KR" sz="6000" dirty="0" smtClean="0">
              <a:solidFill>
                <a:prstClr val="white">
                  <a:lumMod val="50000"/>
                </a:prstClr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marL="400050" lvl="1" indent="0">
              <a:buClr>
                <a:srgbClr val="38540A"/>
              </a:buClr>
              <a:buFont typeface="Wingdings 3" charset="2"/>
              <a:buNone/>
            </a:pPr>
            <a:r>
              <a:rPr lang="ko-KR" altLang="en-US" sz="6000" dirty="0" smtClean="0">
                <a:solidFill>
                  <a:prstClr val="white">
                    <a:lumMod val="50000"/>
                  </a:prst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기억해요 기억해요</a:t>
            </a:r>
            <a:endParaRPr lang="en-US" altLang="ko-KR" sz="6000" dirty="0" smtClean="0">
              <a:solidFill>
                <a:prstClr val="white">
                  <a:lumMod val="50000"/>
                </a:prstClr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marL="400050" lvl="1" indent="0">
              <a:buClr>
                <a:srgbClr val="38540A"/>
              </a:buClr>
              <a:buFont typeface="Wingdings 3" charset="2"/>
              <a:buNone/>
            </a:pPr>
            <a:r>
              <a:rPr lang="ko-KR" altLang="en-US" sz="6000" dirty="0">
                <a:solidFill>
                  <a:prstClr val="white">
                    <a:lumMod val="50000"/>
                  </a:prst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날 사랑하는 아빠 하나님</a:t>
            </a:r>
          </a:p>
          <a:p>
            <a:pPr marL="400050" lvl="1" indent="0">
              <a:buClr>
                <a:srgbClr val="38540A"/>
              </a:buClr>
              <a:buFont typeface="Wingdings 3" charset="2"/>
              <a:buNone/>
            </a:pPr>
            <a:r>
              <a:rPr lang="ko-KR" altLang="en-US" sz="6000" dirty="0">
                <a:solidFill>
                  <a:prstClr val="white">
                    <a:lumMod val="50000"/>
                  </a:prst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나를 통해 이루실 완벽한 계획</a:t>
            </a:r>
            <a:endParaRPr lang="en-US" altLang="ko-KR" sz="6000" dirty="0" smtClean="0">
              <a:solidFill>
                <a:prstClr val="white">
                  <a:lumMod val="50000"/>
                </a:prstClr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sp>
        <p:nvSpPr>
          <p:cNvPr id="6" name="제목 1"/>
          <p:cNvSpPr txBox="1">
            <a:spLocks/>
          </p:cNvSpPr>
          <p:nvPr/>
        </p:nvSpPr>
        <p:spPr>
          <a:xfrm>
            <a:off x="508974" y="214391"/>
            <a:ext cx="7680960" cy="116850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1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ko-KR" altLang="en-US" sz="5400" dirty="0" smtClean="0">
                <a:solidFill>
                  <a:prstClr val="black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믿음에 </a:t>
            </a:r>
            <a:r>
              <a:rPr lang="ko-KR" altLang="en-US" sz="5400" dirty="0" err="1" smtClean="0">
                <a:solidFill>
                  <a:prstClr val="black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굳게서요</a:t>
            </a:r>
            <a:endParaRPr lang="ko-KR" altLang="en-US" sz="5400" dirty="0">
              <a:solidFill>
                <a:prstClr val="black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1805" y="1736332"/>
            <a:ext cx="3781425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501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내용 개체 틀 2"/>
          <p:cNvSpPr txBox="1">
            <a:spLocks/>
          </p:cNvSpPr>
          <p:nvPr/>
        </p:nvSpPr>
        <p:spPr>
          <a:xfrm>
            <a:off x="0" y="715665"/>
            <a:ext cx="12191999" cy="559266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schemeClr val="bg1">
                <a:lumMod val="50000"/>
                <a:lumOff val="50000"/>
                <a:alpha val="22000"/>
              </a:schemeClr>
            </a:outerShdw>
          </a:effectLst>
        </p:spPr>
        <p:txBody>
          <a:bodyPr anchor="ctr">
            <a:noAutofit/>
          </a:bodyPr>
          <a:lstStyle>
            <a:lvl1pPr marL="342900" indent="-3429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400050" lvl="1" indent="0">
              <a:buClr>
                <a:srgbClr val="38540A"/>
              </a:buClr>
              <a:buFont typeface="Wingdings 3" charset="2"/>
              <a:buNone/>
            </a:pPr>
            <a:r>
              <a:rPr lang="ko-KR" altLang="en-US" sz="6000" dirty="0">
                <a:solidFill>
                  <a:prstClr val="white">
                    <a:lumMod val="50000"/>
                  </a:prst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변함없이 함께하시는</a:t>
            </a:r>
          </a:p>
          <a:p>
            <a:pPr marL="400050" lvl="1" indent="0">
              <a:buClr>
                <a:srgbClr val="38540A"/>
              </a:buClr>
              <a:buFont typeface="Wingdings 3" charset="2"/>
              <a:buNone/>
            </a:pPr>
            <a:r>
              <a:rPr lang="ko-KR" altLang="en-US" sz="6000" dirty="0">
                <a:solidFill>
                  <a:prstClr val="white">
                    <a:lumMod val="50000"/>
                  </a:prst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나의 하나님 나의 하나님</a:t>
            </a:r>
          </a:p>
          <a:p>
            <a:pPr marL="400050" lvl="1" indent="0">
              <a:buClr>
                <a:srgbClr val="38540A"/>
              </a:buClr>
              <a:buFont typeface="Wingdings 3" charset="2"/>
              <a:buNone/>
            </a:pPr>
            <a:r>
              <a:rPr lang="ko-KR" altLang="en-US" sz="6000" dirty="0">
                <a:solidFill>
                  <a:prstClr val="white">
                    <a:lumMod val="50000"/>
                  </a:prst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크신 하나님 굳게 </a:t>
            </a:r>
            <a:endParaRPr lang="en-US" altLang="ko-KR" sz="6000" dirty="0" smtClean="0">
              <a:solidFill>
                <a:prstClr val="white">
                  <a:lumMod val="50000"/>
                </a:prstClr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marL="400050" lvl="1" indent="0">
              <a:buClr>
                <a:srgbClr val="38540A"/>
              </a:buClr>
              <a:buFont typeface="Wingdings 3" charset="2"/>
              <a:buNone/>
            </a:pPr>
            <a:r>
              <a:rPr lang="ko-KR" altLang="en-US" sz="6000" dirty="0" smtClean="0">
                <a:solidFill>
                  <a:prstClr val="white">
                    <a:lumMod val="50000"/>
                  </a:prst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믿으며 자라가요</a:t>
            </a:r>
            <a:endParaRPr lang="en-US" altLang="ko-KR" sz="6000" dirty="0" smtClean="0">
              <a:solidFill>
                <a:prstClr val="white">
                  <a:lumMod val="50000"/>
                </a:prstClr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 rotWithShape="1">
          <a:blip r:embed="rId3"/>
          <a:srcRect r="14481" b="16329"/>
          <a:stretch/>
        </p:blipFill>
        <p:spPr>
          <a:xfrm>
            <a:off x="6748712" y="2416581"/>
            <a:ext cx="4703548" cy="4021070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 rotWithShape="1">
          <a:blip r:embed="rId4"/>
          <a:srcRect l="1" t="12737" r="-3359"/>
          <a:stretch/>
        </p:blipFill>
        <p:spPr>
          <a:xfrm>
            <a:off x="8608458" y="2785214"/>
            <a:ext cx="3583541" cy="4072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050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내용 개체 틀 2"/>
          <p:cNvSpPr txBox="1">
            <a:spLocks/>
          </p:cNvSpPr>
          <p:nvPr/>
        </p:nvSpPr>
        <p:spPr>
          <a:xfrm>
            <a:off x="0" y="1382893"/>
            <a:ext cx="12113230" cy="490647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schemeClr val="bg1">
                <a:lumMod val="50000"/>
                <a:lumOff val="50000"/>
                <a:alpha val="22000"/>
              </a:schemeClr>
            </a:outerShdw>
          </a:effectLst>
        </p:spPr>
        <p:txBody>
          <a:bodyPr anchor="ctr">
            <a:noAutofit/>
          </a:bodyPr>
          <a:lstStyle>
            <a:lvl1pPr marL="342900" indent="-3429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400050" lvl="1" indent="0">
              <a:buClr>
                <a:srgbClr val="38540A"/>
              </a:buClr>
              <a:buFont typeface="Wingdings 3" charset="2"/>
              <a:buNone/>
            </a:pPr>
            <a:r>
              <a:rPr lang="ko-KR" altLang="en-US" sz="6000" dirty="0" smtClean="0">
                <a:solidFill>
                  <a:prstClr val="white">
                    <a:lumMod val="50000"/>
                  </a:prst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나 비록 연약하여도</a:t>
            </a:r>
            <a:endParaRPr lang="en-US" altLang="ko-KR" sz="6000" dirty="0" smtClean="0">
              <a:solidFill>
                <a:prstClr val="white">
                  <a:lumMod val="50000"/>
                </a:prstClr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marL="400050" lvl="1" indent="0">
              <a:buClr>
                <a:srgbClr val="38540A"/>
              </a:buClr>
              <a:buFont typeface="Wingdings 3" charset="2"/>
              <a:buNone/>
            </a:pPr>
            <a:r>
              <a:rPr lang="ko-KR" altLang="en-US" sz="6000" dirty="0" smtClean="0">
                <a:solidFill>
                  <a:prstClr val="white">
                    <a:lumMod val="50000"/>
                  </a:prst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나 지식 부족하여도</a:t>
            </a:r>
            <a:endParaRPr lang="en-US" altLang="ko-KR" sz="6000" dirty="0" smtClean="0">
              <a:solidFill>
                <a:prstClr val="white">
                  <a:lumMod val="50000"/>
                </a:prstClr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marL="400050" lvl="1" indent="0">
              <a:buClr>
                <a:srgbClr val="38540A"/>
              </a:buClr>
              <a:buFont typeface="Wingdings 3" charset="2"/>
              <a:buNone/>
            </a:pPr>
            <a:r>
              <a:rPr lang="ko-KR" altLang="en-US" sz="6000" dirty="0" smtClean="0">
                <a:solidFill>
                  <a:prstClr val="white">
                    <a:lumMod val="50000"/>
                  </a:prst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나 비록 특별하지 않아도</a:t>
            </a:r>
            <a:endParaRPr lang="en-US" altLang="ko-KR" sz="6000" dirty="0" smtClean="0">
              <a:solidFill>
                <a:prstClr val="white">
                  <a:lumMod val="50000"/>
                </a:prstClr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marL="400050" lvl="1" indent="0">
              <a:buClr>
                <a:srgbClr val="38540A"/>
              </a:buClr>
              <a:buFont typeface="Wingdings 3" charset="2"/>
              <a:buNone/>
            </a:pPr>
            <a:r>
              <a:rPr lang="ko-KR" altLang="en-US" sz="6000" dirty="0" smtClean="0">
                <a:solidFill>
                  <a:prstClr val="white">
                    <a:lumMod val="50000"/>
                  </a:prst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나 비록 말 잘하지 못해도</a:t>
            </a:r>
            <a:endParaRPr lang="en-US" altLang="ko-KR" sz="6000" dirty="0" smtClean="0">
              <a:solidFill>
                <a:prstClr val="white">
                  <a:lumMod val="50000"/>
                </a:prstClr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sp>
        <p:nvSpPr>
          <p:cNvPr id="6" name="제목 1"/>
          <p:cNvSpPr txBox="1">
            <a:spLocks/>
          </p:cNvSpPr>
          <p:nvPr/>
        </p:nvSpPr>
        <p:spPr>
          <a:xfrm>
            <a:off x="508974" y="214391"/>
            <a:ext cx="7680960" cy="116850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1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ko-KR" altLang="en-US" sz="5400" dirty="0" smtClean="0">
                <a:solidFill>
                  <a:prstClr val="black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하나님의 </a:t>
            </a:r>
            <a:r>
              <a:rPr lang="en-US" altLang="ko-KR" sz="5400" dirty="0" smtClean="0">
                <a:solidFill>
                  <a:prstClr val="black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	</a:t>
            </a:r>
            <a:r>
              <a:rPr lang="ko-KR" altLang="en-US" sz="5400" dirty="0" smtClean="0">
                <a:solidFill>
                  <a:prstClr val="black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부르심</a:t>
            </a:r>
            <a:endParaRPr lang="ko-KR" altLang="en-US" sz="5400" dirty="0">
              <a:solidFill>
                <a:prstClr val="black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2045" y="1471492"/>
            <a:ext cx="3851185" cy="4572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667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내용 개체 틀 2"/>
          <p:cNvSpPr txBox="1">
            <a:spLocks/>
          </p:cNvSpPr>
          <p:nvPr/>
        </p:nvSpPr>
        <p:spPr>
          <a:xfrm>
            <a:off x="0" y="715665"/>
            <a:ext cx="12191999" cy="559266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schemeClr val="bg1">
                <a:lumMod val="50000"/>
                <a:lumOff val="50000"/>
                <a:alpha val="22000"/>
              </a:schemeClr>
            </a:outerShdw>
          </a:effectLst>
        </p:spPr>
        <p:txBody>
          <a:bodyPr anchor="ctr">
            <a:noAutofit/>
          </a:bodyPr>
          <a:lstStyle>
            <a:lvl1pPr marL="342900" indent="-3429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400050" lvl="1" indent="0">
              <a:buClr>
                <a:srgbClr val="38540A"/>
              </a:buClr>
              <a:buFont typeface="Wingdings 3" charset="2"/>
              <a:buNone/>
            </a:pPr>
            <a:r>
              <a:rPr lang="ko-KR" altLang="en-US" sz="6000" dirty="0" smtClean="0">
                <a:solidFill>
                  <a:prstClr val="white">
                    <a:lumMod val="50000"/>
                  </a:prst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하나님이 날 부르시면</a:t>
            </a:r>
            <a:endParaRPr lang="en-US" altLang="ko-KR" sz="6000" dirty="0" smtClean="0">
              <a:solidFill>
                <a:prstClr val="white">
                  <a:lumMod val="50000"/>
                </a:prstClr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marL="400050" lvl="1" indent="0">
              <a:buClr>
                <a:srgbClr val="38540A"/>
              </a:buClr>
              <a:buFont typeface="Wingdings 3" charset="2"/>
              <a:buNone/>
            </a:pPr>
            <a:r>
              <a:rPr lang="ko-KR" altLang="en-US" sz="6000" dirty="0" smtClean="0">
                <a:solidFill>
                  <a:prstClr val="white">
                    <a:lumMod val="50000"/>
                  </a:prst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하나님 날 원하시면</a:t>
            </a:r>
            <a:endParaRPr lang="en-US" altLang="ko-KR" sz="6000" dirty="0" smtClean="0">
              <a:solidFill>
                <a:prstClr val="white">
                  <a:lumMod val="50000"/>
                </a:prstClr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marL="400050" lvl="1" indent="0">
              <a:buClr>
                <a:srgbClr val="38540A"/>
              </a:buClr>
              <a:buFont typeface="Wingdings 3" charset="2"/>
              <a:buNone/>
            </a:pPr>
            <a:r>
              <a:rPr lang="ko-KR" altLang="en-US" sz="6000" dirty="0" smtClean="0">
                <a:solidFill>
                  <a:prstClr val="white">
                    <a:lumMod val="50000"/>
                  </a:prst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주님과 함께</a:t>
            </a:r>
            <a:r>
              <a:rPr lang="en-US" altLang="ko-KR" sz="6000" dirty="0">
                <a:solidFill>
                  <a:prstClr val="white">
                    <a:lumMod val="50000"/>
                  </a:prst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ko-KR" altLang="en-US" sz="6000" dirty="0" smtClean="0">
                <a:solidFill>
                  <a:prstClr val="white">
                    <a:lumMod val="50000"/>
                  </a:prst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담대히 나아가리</a:t>
            </a:r>
            <a:endParaRPr lang="en-US" altLang="ko-KR" sz="6000" dirty="0" smtClean="0">
              <a:solidFill>
                <a:prstClr val="white">
                  <a:lumMod val="50000"/>
                </a:prstClr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4404" y="778819"/>
            <a:ext cx="3853006" cy="4572396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85785" y="5228949"/>
            <a:ext cx="3152226" cy="14070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386458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>
            <a:off x="0" y="896818"/>
            <a:ext cx="12192000" cy="52577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 dirty="0"/>
          </a:p>
        </p:txBody>
      </p:sp>
      <p:sp>
        <p:nvSpPr>
          <p:cNvPr id="5" name="TextBox 4"/>
          <p:cNvSpPr txBox="1"/>
          <p:nvPr/>
        </p:nvSpPr>
        <p:spPr>
          <a:xfrm>
            <a:off x="1555293" y="2016702"/>
            <a:ext cx="8543364" cy="2451735"/>
          </a:xfrm>
          <a:prstGeom prst="flowChartAlternateProcess">
            <a:avLst/>
          </a:prstGeom>
          <a:solidFill>
            <a:schemeClr val="bg1"/>
          </a:solidFill>
          <a:ln w="76200"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 anchor="ctr" anchorCtr="0">
            <a:spAutoFit/>
            <a:scene3d>
              <a:camera prst="orthographicFront"/>
              <a:lightRig rig="threePt" dir="t"/>
            </a:scene3d>
            <a:sp3d extrusionH="76200" contourW="6350" prstMaterial="metal">
              <a:bevelT w="0" h="19050"/>
              <a:contourClr>
                <a:srgbClr val="0000CC"/>
              </a:contourClr>
            </a:sp3d>
          </a:bodyPr>
          <a:lstStyle/>
          <a:p>
            <a:pPr algn="ctr"/>
            <a:r>
              <a:rPr lang="ko-KR" altLang="en-US" sz="13800" b="1" dirty="0" smtClean="0">
                <a:ln w="15875" cap="rnd" cmpd="dbl">
                  <a:solidFill>
                    <a:schemeClr val="bg2">
                      <a:lumMod val="20000"/>
                      <a:lumOff val="80000"/>
                    </a:schemeClr>
                  </a:solidFill>
                  <a:prstDash val="solid"/>
                  <a:bevel/>
                </a:ln>
                <a:gradFill>
                  <a:gsLst>
                    <a:gs pos="59000">
                      <a:srgbClr val="FFFF85"/>
                    </a:gs>
                    <a:gs pos="29000">
                      <a:schemeClr val="tx1"/>
                    </a:gs>
                  </a:gsLst>
                  <a:lin ang="612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stA="0" endPos="2000" dist="279400" dir="5400000" sy="-100000" algn="bl" rotWithShape="0"/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예배</a:t>
            </a:r>
            <a:endParaRPr lang="en-US" altLang="ko-KR" sz="13800" b="1" dirty="0">
              <a:ln w="15875" cap="rnd" cmpd="dbl">
                <a:solidFill>
                  <a:schemeClr val="bg2">
                    <a:lumMod val="20000"/>
                    <a:lumOff val="80000"/>
                  </a:schemeClr>
                </a:solidFill>
                <a:prstDash val="solid"/>
                <a:bevel/>
              </a:ln>
              <a:gradFill>
                <a:gsLst>
                  <a:gs pos="59000">
                    <a:srgbClr val="FFFF85"/>
                  </a:gs>
                  <a:gs pos="29000">
                    <a:schemeClr val="tx1"/>
                  </a:gs>
                </a:gsLst>
                <a:lin ang="612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stA="0" endPos="2000" dist="279400" dir="5400000" sy="-100000" algn="bl" rotWithShape="0"/>
              </a:effectLst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371209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93613" y="294290"/>
            <a:ext cx="7680960" cy="1168502"/>
          </a:xfrm>
        </p:spPr>
        <p:txBody>
          <a:bodyPr>
            <a:normAutofit/>
          </a:bodyPr>
          <a:lstStyle/>
          <a:p>
            <a:r>
              <a:rPr lang="ko-KR" altLang="en-US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예수님 만나고 싶어요</a:t>
            </a:r>
            <a:endParaRPr lang="ko-KR" altLang="en-US" dirty="0"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693613" y="1462792"/>
            <a:ext cx="11041187" cy="4599506"/>
          </a:xfrm>
          <a:solidFill>
            <a:schemeClr val="bg1">
              <a:lumMod val="95000"/>
              <a:lumOff val="5000"/>
            </a:schemeClr>
          </a:solidFill>
          <a:ln>
            <a:noFill/>
          </a:ln>
          <a:effectLst>
            <a:outerShdw blurRad="50800" dist="38100" dir="2700000" algn="tl" rotWithShape="0">
              <a:schemeClr val="bg1">
                <a:lumMod val="50000"/>
                <a:lumOff val="50000"/>
                <a:alpha val="22000"/>
              </a:schemeClr>
            </a:outerShdw>
          </a:effectLst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ko-KR" altLang="en-US" sz="5400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 예수님 </a:t>
            </a:r>
            <a:r>
              <a:rPr lang="ko-KR" altLang="en-US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만나고 싶어요</a:t>
            </a:r>
            <a:br>
              <a:rPr lang="ko-KR" altLang="en-US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</a:br>
            <a:r>
              <a:rPr lang="ko-KR" altLang="en-US" sz="5400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 나를 </a:t>
            </a:r>
            <a:r>
              <a:rPr lang="ko-KR" altLang="en-US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안아주시고 </a:t>
            </a:r>
            <a:r>
              <a:rPr lang="ko-KR" altLang="en-US" sz="5400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나의 </a:t>
            </a:r>
            <a:r>
              <a:rPr lang="ko-KR" altLang="en-US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맘에 </a:t>
            </a:r>
            <a:r>
              <a:rPr lang="ko-KR" altLang="en-US" sz="5400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오셔서</a:t>
            </a:r>
            <a:endParaRPr lang="en-US" altLang="ko-KR" sz="5400" dirty="0" smtClean="0"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marL="0" indent="0">
              <a:buNone/>
            </a:pPr>
            <a:r>
              <a:rPr lang="ko-KR" altLang="en-US" sz="5400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 나의 </a:t>
            </a:r>
            <a:r>
              <a:rPr lang="ko-KR" altLang="en-US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모든 죄를 </a:t>
            </a:r>
            <a:r>
              <a:rPr lang="ko-KR" altLang="en-US" sz="5400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용서 </a:t>
            </a:r>
            <a:r>
              <a:rPr lang="ko-KR" altLang="en-US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해주세요</a:t>
            </a:r>
            <a:br>
              <a:rPr lang="ko-KR" altLang="en-US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</a:br>
            <a:r>
              <a:rPr lang="ko-KR" altLang="en-US" sz="5400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 나를 </a:t>
            </a:r>
            <a:r>
              <a:rPr lang="ko-KR" altLang="en-US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사랑으로 </a:t>
            </a:r>
            <a:r>
              <a:rPr lang="ko-KR" altLang="en-US" sz="5400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꼭 </a:t>
            </a:r>
            <a:r>
              <a:rPr lang="ko-KR" altLang="en-US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안아 </a:t>
            </a:r>
            <a:r>
              <a:rPr lang="ko-KR" altLang="en-US" sz="5400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주세요</a:t>
            </a:r>
            <a:endParaRPr lang="ko-KR" altLang="en-US" sz="5400" dirty="0"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2"/>
          <a:srcRect l="78378" t="29219" r="7838" b="49640"/>
          <a:stretch/>
        </p:blipFill>
        <p:spPr>
          <a:xfrm rot="728837">
            <a:off x="9490523" y="3994167"/>
            <a:ext cx="2466772" cy="249323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64568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2022 가사_0033_레이어 11.jpg" descr="2022 가사_0033_레이어 1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433586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2022 가사_0032_레이어 12.jpg" descr="2022 가사_0032_레이어 1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340187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텍스트이(가) 표시된 사진&#10;&#10;자동 생성된 설명">
            <a:extLst>
              <a:ext uri="{FF2B5EF4-FFF2-40B4-BE49-F238E27FC236}">
                <a16:creationId xmlns:a16="http://schemas.microsoft.com/office/drawing/2014/main" xmlns="" id="{20CE72E1-3BC6-426C-9815-EBAFFE2B32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7200C9C-CCC5-434B-A512-BBA9A28FFBB0}"/>
              </a:ext>
            </a:extLst>
          </p:cNvPr>
          <p:cNvSpPr txBox="1"/>
          <p:nvPr/>
        </p:nvSpPr>
        <p:spPr>
          <a:xfrm>
            <a:off x="1524000" y="1224808"/>
            <a:ext cx="9144000" cy="1276686"/>
          </a:xfrm>
          <a:prstGeom prst="rect">
            <a:avLst/>
          </a:prstGeom>
          <a:noFill/>
        </p:spPr>
        <p:txBody>
          <a:bodyPr wrap="square" lIns="68553" tIns="34283" rIns="68553" bIns="34283" rtlCol="0" anchor="ctr" anchorCtr="0">
            <a:normAutofit/>
          </a:bodyPr>
          <a:lstStyle/>
          <a:p>
            <a:pPr algn="ctr" defTabSz="685486">
              <a:defRPr/>
            </a:pPr>
            <a:r>
              <a:rPr lang="ko-KR" altLang="en-US" sz="3525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3525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3017658" y="2316327"/>
            <a:ext cx="6691117" cy="2840871"/>
          </a:xfrm>
          <a:prstGeom prst="rect">
            <a:avLst/>
          </a:prstGeom>
          <a:noFill/>
        </p:spPr>
        <p:txBody>
          <a:bodyPr wrap="square" lIns="68553" tIns="34283" rIns="68553" bIns="34283" rtlCol="0" anchor="ctr" anchorCtr="0">
            <a:normAutofit/>
          </a:bodyPr>
          <a:lstStyle/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전능하사 천지를 만드신</a:t>
            </a:r>
            <a:endParaRPr lang="en-US" altLang="ko-KR" sz="36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하나님 아버지를 내가 믿사오며</a:t>
            </a:r>
            <a:r>
              <a:rPr lang="en-US" altLang="ko-KR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그 외아들 우리 주</a:t>
            </a:r>
            <a:endParaRPr lang="en-US" altLang="ko-KR" sz="36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예수</a:t>
            </a:r>
            <a:r>
              <a:rPr lang="en-US" altLang="ko-KR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그리스도를 믿사오니</a:t>
            </a:r>
            <a:r>
              <a:rPr lang="en-US" altLang="ko-KR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4188950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xmlns="" id="{014B1E65-18CE-47F0-8399-F988C31541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7200C9C-CCC5-434B-A512-BBA9A28FFBB0}"/>
              </a:ext>
            </a:extLst>
          </p:cNvPr>
          <p:cNvSpPr txBox="1"/>
          <p:nvPr/>
        </p:nvSpPr>
        <p:spPr>
          <a:xfrm>
            <a:off x="1398494" y="857254"/>
            <a:ext cx="9144000" cy="1276686"/>
          </a:xfrm>
          <a:prstGeom prst="rect">
            <a:avLst/>
          </a:prstGeom>
          <a:noFill/>
        </p:spPr>
        <p:txBody>
          <a:bodyPr wrap="square" lIns="68553" tIns="34283" rIns="68553" bIns="34283" rtlCol="0" anchor="ctr" anchorCtr="0">
            <a:normAutofit/>
          </a:bodyPr>
          <a:lstStyle/>
          <a:p>
            <a:pPr algn="ctr" defTabSz="685486">
              <a:defRPr/>
            </a:pPr>
            <a:r>
              <a:rPr lang="ko-KR" altLang="en-US" sz="3525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3525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2402541" y="1559859"/>
            <a:ext cx="7386917" cy="3890682"/>
          </a:xfrm>
          <a:prstGeom prst="rect">
            <a:avLst/>
          </a:prstGeom>
          <a:noFill/>
        </p:spPr>
        <p:txBody>
          <a:bodyPr wrap="square" lIns="68553" tIns="34283" rIns="68553" bIns="34283" rtlCol="0" anchor="ctr" anchorCtr="0">
            <a:noAutofit/>
          </a:bodyPr>
          <a:lstStyle/>
          <a:p>
            <a:pPr algn="ctr" defTabSz="685486">
              <a:defRPr/>
            </a:pPr>
            <a:endParaRPr lang="en-US" altLang="ko-KR" sz="36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이는 성령으로 잉태하사</a:t>
            </a:r>
            <a:endParaRPr lang="en-US" altLang="ko-KR" sz="36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동정녀 마리아에게 나시고</a:t>
            </a:r>
            <a:r>
              <a:rPr lang="en-US" altLang="ko-KR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본디오 빌라도에게 고난을 받으사</a:t>
            </a:r>
            <a:r>
              <a:rPr lang="en-US" altLang="ko-KR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십자가에 못박혀 죽으시고</a:t>
            </a:r>
            <a:r>
              <a:rPr lang="en-US" altLang="ko-KR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장사한 지 사흘 만에 죽은 자</a:t>
            </a:r>
            <a:endParaRPr lang="en-US" altLang="ko-KR" sz="36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가운데서 다시 살아나시며</a:t>
            </a:r>
            <a:r>
              <a:rPr lang="en-US" altLang="ko-KR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1904187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xmlns="" id="{AF710C08-C744-4BB5-AC90-B257A75F57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7200C9C-CCC5-434B-A512-BBA9A28FFBB0}"/>
              </a:ext>
            </a:extLst>
          </p:cNvPr>
          <p:cNvSpPr txBox="1"/>
          <p:nvPr/>
        </p:nvSpPr>
        <p:spPr>
          <a:xfrm>
            <a:off x="1524000" y="1039641"/>
            <a:ext cx="9144000" cy="1276686"/>
          </a:xfrm>
          <a:prstGeom prst="rect">
            <a:avLst/>
          </a:prstGeom>
          <a:noFill/>
        </p:spPr>
        <p:txBody>
          <a:bodyPr wrap="square" lIns="68553" tIns="34283" rIns="68553" bIns="34283" rtlCol="0" anchor="ctr" anchorCtr="0">
            <a:normAutofit/>
          </a:bodyPr>
          <a:lstStyle/>
          <a:p>
            <a:pPr algn="ctr" defTabSz="685486">
              <a:defRPr/>
            </a:pPr>
            <a:r>
              <a:rPr lang="ko-KR" altLang="en-US" sz="3525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3525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3017658" y="2008564"/>
            <a:ext cx="6156684" cy="2840871"/>
          </a:xfrm>
          <a:prstGeom prst="rect">
            <a:avLst/>
          </a:prstGeom>
          <a:noFill/>
        </p:spPr>
        <p:txBody>
          <a:bodyPr wrap="square" lIns="68553" tIns="34283" rIns="68553" bIns="34283" rtlCol="0" anchor="ctr" anchorCtr="0">
            <a:normAutofit/>
          </a:bodyPr>
          <a:lstStyle/>
          <a:p>
            <a:pPr algn="ctr" defTabSz="685486">
              <a:defRPr/>
            </a:pPr>
            <a:endParaRPr lang="en-US" altLang="ko-KR" sz="36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하늘에 오르사</a:t>
            </a:r>
            <a:r>
              <a:rPr lang="en-US" altLang="ko-KR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전능하신 하나님 우편에 앉아</a:t>
            </a:r>
            <a:endParaRPr lang="en-US" altLang="ko-KR" sz="36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계시다가</a:t>
            </a:r>
            <a:r>
              <a:rPr lang="en-US" altLang="ko-KR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저리로서</a:t>
            </a:r>
            <a:r>
              <a:rPr lang="en-US" altLang="ko-KR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산 자와</a:t>
            </a:r>
            <a:endParaRPr lang="en-US" altLang="ko-KR" sz="36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죽은 자를 심판하러 오시리라</a:t>
            </a:r>
            <a:r>
              <a:rPr lang="en-US" altLang="ko-KR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70752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xmlns="" id="{C8DE2048-0723-4EA9-97A8-007E037795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7200C9C-CCC5-434B-A512-BBA9A28FFBB0}"/>
              </a:ext>
            </a:extLst>
          </p:cNvPr>
          <p:cNvSpPr txBox="1"/>
          <p:nvPr/>
        </p:nvSpPr>
        <p:spPr>
          <a:xfrm>
            <a:off x="1524000" y="1039641"/>
            <a:ext cx="9144000" cy="1276686"/>
          </a:xfrm>
          <a:prstGeom prst="rect">
            <a:avLst/>
          </a:prstGeom>
          <a:noFill/>
        </p:spPr>
        <p:txBody>
          <a:bodyPr wrap="square" lIns="68553" tIns="34283" rIns="68553" bIns="34283" rtlCol="0" anchor="ctr" anchorCtr="0">
            <a:normAutofit/>
          </a:bodyPr>
          <a:lstStyle/>
          <a:p>
            <a:pPr algn="ctr" defTabSz="685486">
              <a:defRPr/>
            </a:pPr>
            <a:r>
              <a:rPr lang="ko-KR" altLang="en-US" sz="3525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3525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2599764" y="2178423"/>
            <a:ext cx="7085567" cy="3158069"/>
          </a:xfrm>
          <a:prstGeom prst="rect">
            <a:avLst/>
          </a:prstGeom>
          <a:noFill/>
        </p:spPr>
        <p:txBody>
          <a:bodyPr wrap="square" lIns="68553" tIns="34283" rIns="68553" bIns="34283" rtlCol="0" anchor="ctr" anchorCtr="0">
            <a:noAutofit/>
          </a:bodyPr>
          <a:lstStyle/>
          <a:p>
            <a:pPr algn="ctr" defTabSz="685486">
              <a:defRPr/>
            </a:pPr>
            <a:endParaRPr lang="en-US" altLang="ko-KR" sz="36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성령을 믿사오며</a:t>
            </a:r>
            <a:r>
              <a:rPr lang="en-US" altLang="ko-KR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거룩한 공회와</a:t>
            </a:r>
            <a:r>
              <a:rPr lang="en-US" altLang="ko-KR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성도가 서로 교통하는 것과</a:t>
            </a:r>
            <a:r>
              <a:rPr lang="en-US" altLang="ko-KR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죄를 사하여 주시는 것과</a:t>
            </a:r>
            <a:r>
              <a:rPr lang="en-US" altLang="ko-KR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몸이 다시 사는 것과</a:t>
            </a:r>
            <a:r>
              <a:rPr lang="en-US" altLang="ko-KR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영원히 사는 것을 믿사옵나이다</a:t>
            </a:r>
            <a:r>
              <a:rPr lang="en-US" altLang="ko-KR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아멘</a:t>
            </a:r>
            <a:endParaRPr lang="en-US" altLang="ko-KR" sz="36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962879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2022 가사_0043_레이어 1.jpg" descr="2022 가사_0043_레이어 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871128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2022 가사_0042_레이어 2.jpg" descr="2022 가사_0042_레이어 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581994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모서리가 둥근 직사각형 3"/>
          <p:cNvSpPr/>
          <p:nvPr/>
        </p:nvSpPr>
        <p:spPr>
          <a:xfrm>
            <a:off x="0" y="0"/>
            <a:ext cx="12192000" cy="6858000"/>
          </a:xfrm>
          <a:prstGeom prst="roundRect">
            <a:avLst>
              <a:gd name="adj" fmla="val 885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9319" y="2534316"/>
            <a:ext cx="6042520" cy="39919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TextBox 5"/>
          <p:cNvSpPr txBox="1"/>
          <p:nvPr/>
        </p:nvSpPr>
        <p:spPr>
          <a:xfrm>
            <a:off x="3429625" y="597388"/>
            <a:ext cx="499872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88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대표기도</a:t>
            </a:r>
            <a:endParaRPr lang="ko-KR" altLang="en-US" sz="660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14375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모서리가 둥근 직사각형 3"/>
          <p:cNvSpPr/>
          <p:nvPr/>
        </p:nvSpPr>
        <p:spPr>
          <a:xfrm>
            <a:off x="-9590" y="0"/>
            <a:ext cx="12335436" cy="6858000"/>
          </a:xfrm>
          <a:prstGeom prst="roundRect">
            <a:avLst>
              <a:gd name="adj" fmla="val 885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2989480" y="140073"/>
            <a:ext cx="599788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8800" dirty="0" smtClean="0">
                <a:solidFill>
                  <a:srgbClr val="FFFF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말씀속으로</a:t>
            </a:r>
            <a:r>
              <a:rPr lang="ko-KR" altLang="en-US" sz="8800" dirty="0" smtClean="0">
                <a:solidFill>
                  <a:srgbClr val="FFFF85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endParaRPr lang="en-US" altLang="ko-KR" sz="6000" dirty="0">
              <a:solidFill>
                <a:srgbClr val="FFFF85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5" name="하트 4"/>
          <p:cNvSpPr/>
          <p:nvPr/>
        </p:nvSpPr>
        <p:spPr>
          <a:xfrm>
            <a:off x="10004341" y="1025820"/>
            <a:ext cx="510539" cy="496389"/>
          </a:xfrm>
          <a:prstGeom prst="heart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7" name="하트 6"/>
          <p:cNvSpPr/>
          <p:nvPr/>
        </p:nvSpPr>
        <p:spPr>
          <a:xfrm>
            <a:off x="2272153" y="926101"/>
            <a:ext cx="510539" cy="496389"/>
          </a:xfrm>
          <a:prstGeom prst="heart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8" name="내용 개체 틀 2"/>
          <p:cNvSpPr txBox="1">
            <a:spLocks/>
          </p:cNvSpPr>
          <p:nvPr/>
        </p:nvSpPr>
        <p:spPr>
          <a:xfrm>
            <a:off x="71718" y="1649376"/>
            <a:ext cx="12120282" cy="4906477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2700000" algn="tl" rotWithShape="0">
              <a:schemeClr val="bg1">
                <a:lumMod val="50000"/>
                <a:lumOff val="50000"/>
                <a:alpha val="22000"/>
              </a:schemeClr>
            </a:outerShdw>
          </a:effectLst>
        </p:spPr>
        <p:txBody>
          <a:bodyPr anchor="ctr">
            <a:noAutofit/>
          </a:bodyPr>
          <a:lstStyle>
            <a:lvl1pPr marL="342900" indent="-3429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400050" lvl="1" indent="0" algn="ctr">
              <a:buClr>
                <a:srgbClr val="38540A"/>
              </a:buClr>
              <a:buFont typeface="Wingdings 3" charset="2"/>
              <a:buNone/>
            </a:pPr>
            <a:r>
              <a:rPr lang="ko-KR" altLang="en-US" sz="5400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좋아 좋아 좋아 좋아 </a:t>
            </a:r>
            <a:r>
              <a:rPr lang="ko-KR" altLang="en-US" sz="5400" dirty="0" smtClean="0">
                <a:solidFill>
                  <a:srgbClr val="0000CC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하나님 말씀</a:t>
            </a:r>
            <a:endParaRPr lang="en-US" altLang="ko-KR" sz="5400" dirty="0" smtClean="0">
              <a:solidFill>
                <a:srgbClr val="0000CC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marL="400050" lvl="1" indent="0" algn="ctr">
              <a:buClr>
                <a:srgbClr val="38540A"/>
              </a:buClr>
              <a:buFont typeface="Wingdings 3" charset="2"/>
              <a:buNone/>
            </a:pPr>
            <a:r>
              <a:rPr lang="ko-KR" altLang="en-US" sz="5400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신나 신나 신나 신나 말씀 듣는 것</a:t>
            </a:r>
            <a:endParaRPr lang="en-US" altLang="ko-KR" sz="5400" dirty="0" smtClean="0">
              <a:solidFill>
                <a:schemeClr val="bg1">
                  <a:lumMod val="65000"/>
                  <a:lumOff val="35000"/>
                </a:schemeClr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marL="400050" lvl="1" indent="0" algn="ctr">
              <a:buClr>
                <a:srgbClr val="38540A"/>
              </a:buClr>
              <a:buFont typeface="Wingdings 3" charset="2"/>
              <a:buNone/>
            </a:pPr>
            <a:r>
              <a:rPr lang="ko-KR" altLang="en-US" sz="5400" dirty="0" smtClean="0">
                <a:solidFill>
                  <a:srgbClr val="0000CC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하나님 말씀 들려주세요</a:t>
            </a:r>
            <a:endParaRPr lang="en-US" altLang="ko-KR" sz="5400" dirty="0">
              <a:solidFill>
                <a:srgbClr val="0000CC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marL="400050" lvl="1" indent="0" algn="ctr">
              <a:buClr>
                <a:srgbClr val="38540A"/>
              </a:buClr>
              <a:buFont typeface="Wingdings 3" charset="2"/>
              <a:buNone/>
            </a:pPr>
            <a:r>
              <a:rPr lang="ko-KR" altLang="en-US" sz="5400" dirty="0" smtClean="0">
                <a:solidFill>
                  <a:srgbClr val="FF51CC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말씀 속으로 </a:t>
            </a:r>
            <a:r>
              <a:rPr lang="ko-KR" altLang="en-US" sz="54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슝</a:t>
            </a:r>
            <a:r>
              <a:rPr lang="en-US" altLang="ko-KR" sz="54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~! </a:t>
            </a:r>
            <a:r>
              <a:rPr lang="ko-KR" altLang="en-US" sz="5400" dirty="0" smtClean="0">
                <a:solidFill>
                  <a:srgbClr val="FF51CC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말씀 속으로 </a:t>
            </a:r>
            <a:r>
              <a:rPr lang="ko-KR" altLang="en-US" sz="5400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슝</a:t>
            </a:r>
            <a:r>
              <a:rPr lang="en-US" altLang="ko-KR" sz="5400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~~!</a:t>
            </a:r>
          </a:p>
        </p:txBody>
      </p:sp>
    </p:spTree>
    <p:extLst>
      <p:ext uri="{BB962C8B-B14F-4D97-AF65-F5344CB8AC3E}">
        <p14:creationId xmlns:p14="http://schemas.microsoft.com/office/powerpoint/2010/main" val="636311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모서리가 둥근 직사각형 5"/>
          <p:cNvSpPr/>
          <p:nvPr/>
        </p:nvSpPr>
        <p:spPr>
          <a:xfrm>
            <a:off x="410965" y="905322"/>
            <a:ext cx="11404315" cy="5485204"/>
          </a:xfrm>
          <a:prstGeom prst="roundRect">
            <a:avLst>
              <a:gd name="adj" fmla="val 17444"/>
            </a:avLst>
          </a:prstGeom>
          <a:solidFill>
            <a:schemeClr val="tx1">
              <a:lumMod val="95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ko-KR" sz="3600" b="1" dirty="0">
              <a:ln w="15875" cap="rnd" cmpd="dbl">
                <a:solidFill>
                  <a:srgbClr val="1E5155">
                    <a:lumMod val="20000"/>
                    <a:lumOff val="80000"/>
                  </a:srgbClr>
                </a:solidFill>
                <a:prstDash val="solid"/>
                <a:bevel/>
              </a:ln>
              <a:solidFill>
                <a:srgbClr val="00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stA="0" endPos="2000" dist="279400" dir="5400000" sy="-100000" algn="bl" rotWithShape="0"/>
              </a:effectLst>
              <a:latin typeface="Narkisim" panose="020E0502050101010101" pitchFamily="34" charset="-79"/>
              <a:ea typeface="HY견고딕" panose="02030600000101010101" pitchFamily="18" charset="-127"/>
              <a:cs typeface="Narkisim" panose="020E0502050101010101" pitchFamily="34" charset="-79"/>
            </a:endParaRPr>
          </a:p>
          <a:p>
            <a:pPr algn="ctr"/>
            <a:endParaRPr lang="en-US" altLang="ko-KR" sz="3600" b="1" dirty="0" smtClean="0">
              <a:ln w="15875" cap="rnd" cmpd="dbl">
                <a:solidFill>
                  <a:srgbClr val="1E5155">
                    <a:lumMod val="20000"/>
                    <a:lumOff val="80000"/>
                  </a:srgbClr>
                </a:solidFill>
                <a:prstDash val="solid"/>
                <a:bevel/>
              </a:ln>
              <a:solidFill>
                <a:srgbClr val="00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stA="0" endPos="2000" dist="279400" dir="5400000" sy="-100000" algn="bl" rotWithShape="0"/>
              </a:effectLst>
              <a:latin typeface="Narkisim" panose="020E0502050101010101" pitchFamily="34" charset="-79"/>
              <a:ea typeface="HY견고딕" panose="02030600000101010101" pitchFamily="18" charset="-127"/>
              <a:cs typeface="Narkisim" panose="020E0502050101010101" pitchFamily="34" charset="-79"/>
            </a:endParaRPr>
          </a:p>
          <a:p>
            <a:pPr algn="ctr"/>
            <a:endParaRPr lang="en-US" altLang="ko-KR" sz="4400" b="1" dirty="0" smtClean="0">
              <a:ln w="15875" cap="rnd" cmpd="dbl">
                <a:solidFill>
                  <a:srgbClr val="1E5155">
                    <a:lumMod val="20000"/>
                    <a:lumOff val="80000"/>
                  </a:srgbClr>
                </a:solidFill>
                <a:prstDash val="solid"/>
                <a:bevel/>
              </a:ln>
              <a:solidFill>
                <a:srgbClr val="00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stA="0" endPos="2000" dist="279400" dir="5400000" sy="-100000" algn="bl" rotWithShape="0"/>
              </a:effectLst>
              <a:latin typeface="Narkisim" panose="020E0502050101010101" pitchFamily="34" charset="-79"/>
              <a:ea typeface="HY견고딕" panose="02030600000101010101" pitchFamily="18" charset="-127"/>
              <a:cs typeface="Narkisim" panose="020E0502050101010101" pitchFamily="34" charset="-79"/>
            </a:endParaRPr>
          </a:p>
          <a:p>
            <a:pPr algn="ctr"/>
            <a:endParaRPr lang="en-US" altLang="ko-KR" sz="4400" b="1" dirty="0">
              <a:ln w="15875" cap="rnd" cmpd="dbl">
                <a:solidFill>
                  <a:srgbClr val="1E5155">
                    <a:lumMod val="20000"/>
                    <a:lumOff val="80000"/>
                  </a:srgbClr>
                </a:solidFill>
                <a:prstDash val="solid"/>
                <a:bevel/>
              </a:ln>
              <a:solidFill>
                <a:srgbClr val="00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stA="0" endPos="2000" dist="279400" dir="5400000" sy="-100000" algn="bl" rotWithShape="0"/>
              </a:effectLst>
              <a:latin typeface="Narkisim" panose="020E0502050101010101" pitchFamily="34" charset="-79"/>
              <a:ea typeface="HY견고딕" panose="02030600000101010101" pitchFamily="18" charset="-127"/>
              <a:cs typeface="Narkisim" panose="020E0502050101010101" pitchFamily="34" charset="-79"/>
            </a:endParaRPr>
          </a:p>
          <a:p>
            <a:pPr algn="ctr"/>
            <a:endParaRPr lang="ko-KR" altLang="en-US" sz="4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50305" y="191792"/>
            <a:ext cx="5125634" cy="1123712"/>
          </a:xfrm>
          <a:prstGeom prst="flowChartAlternateProcess">
            <a:avLst/>
          </a:prstGeom>
          <a:solidFill>
            <a:schemeClr val="bg1">
              <a:lumMod val="95000"/>
              <a:lumOff val="5000"/>
            </a:schemeClr>
          </a:solidFill>
          <a:ln w="76200"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 anchor="ctr" anchorCtr="0">
            <a:spAutoFit/>
            <a:scene3d>
              <a:camera prst="orthographicFront"/>
              <a:lightRig rig="threePt" dir="t"/>
            </a:scene3d>
            <a:sp3d extrusionH="76200" contourW="6350" prstMaterial="metal">
              <a:bevelT w="0" h="19050"/>
              <a:contourClr>
                <a:srgbClr val="0000CC"/>
              </a:contourClr>
            </a:sp3d>
          </a:bodyPr>
          <a:lstStyle/>
          <a:p>
            <a:pPr algn="ctr"/>
            <a:r>
              <a:rPr lang="en-US" altLang="ko-KR" sz="6000" b="1" dirty="0" smtClean="0">
                <a:ln w="15875" cap="rnd" cmpd="dbl">
                  <a:solidFill>
                    <a:srgbClr val="1E5155">
                      <a:lumMod val="20000"/>
                      <a:lumOff val="80000"/>
                    </a:srgbClr>
                  </a:solidFill>
                  <a:prstDash val="solid"/>
                  <a:bevel/>
                </a:ln>
                <a:gradFill>
                  <a:gsLst>
                    <a:gs pos="59000">
                      <a:srgbClr val="FFFF85"/>
                    </a:gs>
                    <a:gs pos="29000">
                      <a:prstClr val="white"/>
                    </a:gs>
                  </a:gsLst>
                  <a:lin ang="612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stA="0" endPos="2000" dist="279400" dir="5400000" sy="-100000" algn="bl" rotWithShape="0"/>
                </a:effectLst>
                <a:latin typeface="Narkisim" panose="020E0502050101010101" pitchFamily="34" charset="-79"/>
                <a:ea typeface="HY견고딕" panose="02030600000101010101" pitchFamily="18" charset="-127"/>
                <a:cs typeface="Narkisim" panose="020E0502050101010101" pitchFamily="34" charset="-79"/>
              </a:rPr>
              <a:t>10</a:t>
            </a:r>
            <a:r>
              <a:rPr lang="ko-KR" altLang="en-US" sz="6000" b="1" dirty="0" smtClean="0">
                <a:ln w="15875" cap="rnd" cmpd="dbl">
                  <a:solidFill>
                    <a:srgbClr val="1E5155">
                      <a:lumMod val="20000"/>
                      <a:lumOff val="80000"/>
                    </a:srgbClr>
                  </a:solidFill>
                  <a:prstDash val="solid"/>
                  <a:bevel/>
                </a:ln>
                <a:gradFill>
                  <a:gsLst>
                    <a:gs pos="59000">
                      <a:srgbClr val="FFFF85"/>
                    </a:gs>
                    <a:gs pos="29000">
                      <a:prstClr val="white"/>
                    </a:gs>
                  </a:gsLst>
                  <a:lin ang="612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stA="0" endPos="2000" dist="279400" dir="5400000" sy="-100000" algn="bl" rotWithShape="0"/>
                </a:effectLst>
                <a:latin typeface="Narkisim" panose="020E0502050101010101" pitchFamily="34" charset="-79"/>
                <a:ea typeface="HY견고딕" panose="02030600000101010101" pitchFamily="18" charset="-127"/>
                <a:cs typeface="Narkisim" panose="020E0502050101010101" pitchFamily="34" charset="-79"/>
              </a:rPr>
              <a:t>월 암송말씀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212350" y="1725686"/>
            <a:ext cx="10486369" cy="446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5200" dirty="0" smtClean="0">
                <a:solidFill>
                  <a:srgbClr val="FF51CC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예수께서  이르시되</a:t>
            </a:r>
            <a:endParaRPr lang="en-US" altLang="ko-KR" sz="5200" dirty="0" smtClean="0">
              <a:solidFill>
                <a:srgbClr val="FF51CC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r>
              <a:rPr lang="ko-KR" altLang="en-US" sz="5200" dirty="0" smtClean="0">
                <a:solidFill>
                  <a:srgbClr val="0066FF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내가 곧 길이요  진리요 생명이니</a:t>
            </a:r>
            <a:endParaRPr lang="en-US" altLang="ko-KR" sz="5200" dirty="0" smtClean="0">
              <a:solidFill>
                <a:srgbClr val="0066FF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r>
              <a:rPr lang="ko-KR" altLang="en-US" sz="5200" dirty="0" smtClean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나로 말미암지 않고는</a:t>
            </a:r>
            <a:endParaRPr lang="en-US" altLang="ko-KR" sz="5200" dirty="0" smtClean="0">
              <a:solidFill>
                <a:schemeClr val="bg1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r>
              <a:rPr lang="ko-KR" altLang="en-US" sz="5200" dirty="0" smtClean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아버지께로 올 자가 없느니라</a:t>
            </a:r>
            <a:endParaRPr lang="en-US" altLang="ko-KR" sz="5200" dirty="0" smtClean="0">
              <a:solidFill>
                <a:schemeClr val="bg1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r>
              <a:rPr lang="en-US" altLang="ko-KR" sz="2800" dirty="0" smtClean="0">
                <a:solidFill>
                  <a:schemeClr val="bg1"/>
                </a:solidFill>
              </a:rPr>
              <a:t>                                     </a:t>
            </a:r>
          </a:p>
          <a:p>
            <a:r>
              <a:rPr lang="en-US" altLang="ko-KR" sz="4000" dirty="0">
                <a:solidFill>
                  <a:schemeClr val="bg1"/>
                </a:solidFill>
              </a:rPr>
              <a:t> </a:t>
            </a:r>
            <a:r>
              <a:rPr lang="en-US" altLang="ko-KR" sz="4000" dirty="0" smtClean="0">
                <a:solidFill>
                  <a:schemeClr val="bg1"/>
                </a:solidFill>
              </a:rPr>
              <a:t>             </a:t>
            </a:r>
            <a:r>
              <a:rPr lang="ko-KR" altLang="en-US" sz="4000" dirty="0" smtClean="0">
                <a:solidFill>
                  <a:schemeClr val="bg1"/>
                </a:solidFill>
              </a:rPr>
              <a:t>요한복음 </a:t>
            </a:r>
            <a:r>
              <a:rPr lang="en-US" altLang="ko-KR" sz="4000" dirty="0" smtClean="0">
                <a:solidFill>
                  <a:schemeClr val="bg1"/>
                </a:solidFill>
              </a:rPr>
              <a:t>14</a:t>
            </a:r>
            <a:r>
              <a:rPr lang="ko-KR" altLang="en-US" sz="4000" dirty="0" smtClean="0">
                <a:solidFill>
                  <a:schemeClr val="bg1"/>
                </a:solidFill>
              </a:rPr>
              <a:t>장 </a:t>
            </a:r>
            <a:r>
              <a:rPr lang="en-US" altLang="ko-KR" sz="4000" dirty="0" smtClean="0">
                <a:solidFill>
                  <a:schemeClr val="bg1"/>
                </a:solidFill>
              </a:rPr>
              <a:t>6</a:t>
            </a:r>
            <a:r>
              <a:rPr lang="ko-KR" altLang="en-US" sz="4000" dirty="0" smtClean="0">
                <a:solidFill>
                  <a:schemeClr val="bg1"/>
                </a:solidFill>
              </a:rPr>
              <a:t>절 말씀</a:t>
            </a:r>
            <a:endParaRPr lang="ko-KR" alt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4723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 dirty="0"/>
          </a:p>
        </p:txBody>
      </p:sp>
      <p:sp>
        <p:nvSpPr>
          <p:cNvPr id="9" name="TextBox 8"/>
          <p:cNvSpPr txBox="1"/>
          <p:nvPr/>
        </p:nvSpPr>
        <p:spPr>
          <a:xfrm flipH="1">
            <a:off x="2805952" y="1683840"/>
            <a:ext cx="6257364" cy="3490317"/>
          </a:xfrm>
          <a:prstGeom prst="flowChartAlternateProcess">
            <a:avLst/>
          </a:prstGeom>
          <a:noFill/>
          <a:ln w="76200"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 anchor="ctr" anchorCtr="0">
            <a:spAutoFit/>
            <a:sp3d extrusionH="76200" contourW="6350" prstMaterial="metal">
              <a:bevelT w="0" h="19050"/>
              <a:contourClr>
                <a:srgbClr val="0000CC"/>
              </a:contourClr>
            </a:sp3d>
          </a:bodyPr>
          <a:lstStyle/>
          <a:p>
            <a:pPr algn="ctr"/>
            <a:r>
              <a:rPr lang="ko-KR" altLang="en-US" sz="19900" b="1" dirty="0">
                <a:ln w="15875" cap="rnd" cmpd="dbl">
                  <a:solidFill>
                    <a:schemeClr val="tx1"/>
                  </a:solidFill>
                  <a:prstDash val="solid"/>
                  <a:bevel/>
                </a:ln>
                <a:gradFill>
                  <a:gsLst>
                    <a:gs pos="97000">
                      <a:schemeClr val="accent4">
                        <a:lumMod val="75000"/>
                      </a:schemeClr>
                    </a:gs>
                    <a:gs pos="22000">
                      <a:srgbClr val="FFFF00"/>
                    </a:gs>
                    <a:gs pos="82000">
                      <a:schemeClr val="accent4">
                        <a:lumMod val="75000"/>
                      </a:schemeClr>
                    </a:gs>
                    <a:gs pos="65000">
                      <a:srgbClr val="00B050">
                        <a:alpha val="79000"/>
                        <a:lumMod val="87000"/>
                        <a:lumOff val="13000"/>
                      </a:srgbClr>
                    </a:gs>
                  </a:gsLst>
                  <a:lin ang="2700000" scaled="1"/>
                </a:gradFill>
                <a:effectLst>
                  <a:outerShdw blurRad="50800" dir="2700000" algn="tl" rotWithShape="0">
                    <a:schemeClr val="tx2">
                      <a:alpha val="40000"/>
                    </a:schemeClr>
                  </a:outerShdw>
                  <a:reflection stA="0" endPos="2000" dist="279400" dir="5400000" sy="-100000" algn="bl" rotWithShape="0"/>
                </a:effectLst>
                <a:latin typeface="Rockwell" panose="02060603020205020403" pitchFamily="18" charset="0"/>
                <a:ea typeface="휴먼모음T" panose="02030504000101010101" pitchFamily="18" charset="-127"/>
              </a:rPr>
              <a:t>말씀</a:t>
            </a:r>
            <a:endParaRPr lang="en-US" altLang="ko-KR" sz="19900" b="1" dirty="0">
              <a:ln w="15875" cap="rnd" cmpd="dbl">
                <a:solidFill>
                  <a:schemeClr val="tx1"/>
                </a:solidFill>
                <a:prstDash val="solid"/>
                <a:bevel/>
              </a:ln>
              <a:gradFill>
                <a:gsLst>
                  <a:gs pos="97000">
                    <a:schemeClr val="accent4">
                      <a:lumMod val="75000"/>
                    </a:schemeClr>
                  </a:gs>
                  <a:gs pos="22000">
                    <a:srgbClr val="FFFF00"/>
                  </a:gs>
                  <a:gs pos="82000">
                    <a:schemeClr val="accent4">
                      <a:lumMod val="75000"/>
                    </a:schemeClr>
                  </a:gs>
                  <a:gs pos="65000">
                    <a:srgbClr val="00B050">
                      <a:alpha val="79000"/>
                      <a:lumMod val="87000"/>
                      <a:lumOff val="13000"/>
                    </a:srgbClr>
                  </a:gs>
                </a:gsLst>
                <a:lin ang="2700000" scaled="1"/>
              </a:gradFill>
              <a:effectLst>
                <a:outerShdw blurRad="50800" dir="2700000" algn="tl" rotWithShape="0">
                  <a:schemeClr val="tx2">
                    <a:alpha val="40000"/>
                  </a:schemeClr>
                </a:outerShdw>
                <a:reflection stA="0" endPos="2000" dist="279400" dir="5400000" sy="-100000" algn="bl" rotWithShape="0"/>
              </a:effectLst>
              <a:latin typeface="Rockwell" panose="02060603020205020403" pitchFamily="18" charset="0"/>
              <a:ea typeface="휴먼모음T" panose="020305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246509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모서리가 둥근 직사각형 3"/>
          <p:cNvSpPr/>
          <p:nvPr/>
        </p:nvSpPr>
        <p:spPr>
          <a:xfrm>
            <a:off x="0" y="0"/>
            <a:ext cx="12192000" cy="6858000"/>
          </a:xfrm>
          <a:prstGeom prst="roundRect">
            <a:avLst>
              <a:gd name="adj" fmla="val 885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1780391" y="2791228"/>
            <a:ext cx="830848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96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헌금 시간</a:t>
            </a:r>
            <a:endParaRPr lang="en-US" altLang="ko-KR" sz="660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7" name="하트 6"/>
          <p:cNvSpPr/>
          <p:nvPr/>
        </p:nvSpPr>
        <p:spPr>
          <a:xfrm>
            <a:off x="8856858" y="3429000"/>
            <a:ext cx="510539" cy="496389"/>
          </a:xfrm>
          <a:prstGeom prst="heart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" name="하트 4"/>
          <p:cNvSpPr/>
          <p:nvPr/>
        </p:nvSpPr>
        <p:spPr>
          <a:xfrm>
            <a:off x="2629461" y="3520988"/>
            <a:ext cx="510539" cy="496389"/>
          </a:xfrm>
          <a:prstGeom prst="heart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37200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모서리가 둥근 직사각형 3"/>
          <p:cNvSpPr/>
          <p:nvPr/>
        </p:nvSpPr>
        <p:spPr>
          <a:xfrm>
            <a:off x="0" y="0"/>
            <a:ext cx="12192000" cy="6858000"/>
          </a:xfrm>
          <a:prstGeom prst="roundRect">
            <a:avLst>
              <a:gd name="adj" fmla="val 885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/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2"/>
          <a:srcRect l="5863" t="9187" r="13282" b="11688"/>
          <a:stretch/>
        </p:blipFill>
        <p:spPr>
          <a:xfrm>
            <a:off x="8005970" y="3300549"/>
            <a:ext cx="1764131" cy="225039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0" name="하트 9"/>
          <p:cNvSpPr/>
          <p:nvPr/>
        </p:nvSpPr>
        <p:spPr>
          <a:xfrm>
            <a:off x="8735736" y="3573303"/>
            <a:ext cx="510539" cy="496389"/>
          </a:xfrm>
          <a:prstGeom prst="hear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1" name="하트 10"/>
          <p:cNvSpPr/>
          <p:nvPr/>
        </p:nvSpPr>
        <p:spPr>
          <a:xfrm>
            <a:off x="9369347" y="3306164"/>
            <a:ext cx="395151" cy="357051"/>
          </a:xfrm>
          <a:prstGeom prst="hear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2" name="하트 11"/>
          <p:cNvSpPr/>
          <p:nvPr/>
        </p:nvSpPr>
        <p:spPr>
          <a:xfrm>
            <a:off x="8991005" y="2979555"/>
            <a:ext cx="395151" cy="357051"/>
          </a:xfrm>
          <a:prstGeom prst="hear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183087" y="2734491"/>
            <a:ext cx="1088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ko-KR" alt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24693" y="958094"/>
            <a:ext cx="564261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동전</a:t>
            </a:r>
            <a:r>
              <a:rPr lang="en-US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ko-KR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하나 동전</a:t>
            </a:r>
            <a:r>
              <a:rPr lang="en-US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ko-KR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둘 </a:t>
            </a:r>
            <a:endParaRPr lang="en-US" altLang="ko-KR" sz="5400" dirty="0"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칠</a:t>
            </a:r>
            <a:r>
              <a:rPr lang="ko-KR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일</a:t>
            </a:r>
            <a:r>
              <a:rPr lang="en-US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ko-KR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동안 모아서 </a:t>
            </a:r>
            <a:endParaRPr lang="en-US" altLang="ko-KR" sz="5400" dirty="0"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하나님께 드려요 </a:t>
            </a:r>
            <a:endParaRPr lang="en-US" altLang="ko-KR" sz="5400" dirty="0"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5400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기쁨</a:t>
            </a:r>
            <a:r>
              <a:rPr lang="ko-KR" altLang="ko-KR" sz="5400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으로 </a:t>
            </a:r>
            <a:r>
              <a:rPr lang="ko-KR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드려요</a:t>
            </a:r>
          </a:p>
        </p:txBody>
      </p:sp>
    </p:spTree>
    <p:extLst>
      <p:ext uri="{BB962C8B-B14F-4D97-AF65-F5344CB8AC3E}">
        <p14:creationId xmlns:p14="http://schemas.microsoft.com/office/powerpoint/2010/main" val="3684161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모서리가 둥근 직사각형 3"/>
          <p:cNvSpPr/>
          <p:nvPr/>
        </p:nvSpPr>
        <p:spPr>
          <a:xfrm>
            <a:off x="0" y="0"/>
            <a:ext cx="12192000" cy="6858000"/>
          </a:xfrm>
          <a:prstGeom prst="roundRect">
            <a:avLst>
              <a:gd name="adj" fmla="val 885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6183087" y="2734491"/>
            <a:ext cx="1088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ko-KR" alt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289270" y="478364"/>
            <a:ext cx="5822769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먹고</a:t>
            </a:r>
            <a:r>
              <a:rPr lang="en-US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ko-KR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싶고 </a:t>
            </a:r>
            <a:r>
              <a:rPr lang="ko-KR" altLang="en-US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갖고 싶은 </a:t>
            </a:r>
            <a:endParaRPr lang="en-US" altLang="ko-KR" sz="5400" dirty="0"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욕심도 있지만 </a:t>
            </a:r>
            <a:endParaRPr lang="en-US" altLang="ko-KR" sz="5400" dirty="0"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예쁜 마음 정성모아</a:t>
            </a:r>
            <a:r>
              <a:rPr lang="ko-KR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endParaRPr lang="en-US" altLang="ko-KR" sz="5400" dirty="0"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하나님께 드려요</a:t>
            </a:r>
          </a:p>
        </p:txBody>
      </p:sp>
      <p:pic>
        <p:nvPicPr>
          <p:cNvPr id="15" name="그림 14"/>
          <p:cNvPicPr>
            <a:picLocks noChangeAspect="1"/>
          </p:cNvPicPr>
          <p:nvPr/>
        </p:nvPicPr>
        <p:blipFill rotWithShape="1">
          <a:blip r:embed="rId2"/>
          <a:srcRect l="5863" t="9187" r="13282" b="11688"/>
          <a:stretch/>
        </p:blipFill>
        <p:spPr>
          <a:xfrm>
            <a:off x="8112039" y="3103823"/>
            <a:ext cx="1788626" cy="228164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6" name="하트 15"/>
          <p:cNvSpPr/>
          <p:nvPr/>
        </p:nvSpPr>
        <p:spPr>
          <a:xfrm>
            <a:off x="8786960" y="3364790"/>
            <a:ext cx="510539" cy="496389"/>
          </a:xfrm>
          <a:prstGeom prst="hear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7" name="하트 16"/>
          <p:cNvSpPr/>
          <p:nvPr/>
        </p:nvSpPr>
        <p:spPr>
          <a:xfrm>
            <a:off x="9756868" y="2482642"/>
            <a:ext cx="395151" cy="357051"/>
          </a:xfrm>
          <a:prstGeom prst="hear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8" name="하트 17"/>
          <p:cNvSpPr/>
          <p:nvPr/>
        </p:nvSpPr>
        <p:spPr>
          <a:xfrm>
            <a:off x="9186948" y="2932614"/>
            <a:ext cx="395151" cy="357051"/>
          </a:xfrm>
          <a:prstGeom prst="hear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883205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모서리가 둥근 직사각형 3"/>
          <p:cNvSpPr/>
          <p:nvPr/>
        </p:nvSpPr>
        <p:spPr>
          <a:xfrm>
            <a:off x="0" y="0"/>
            <a:ext cx="12192000" cy="6858000"/>
          </a:xfrm>
          <a:prstGeom prst="roundRect">
            <a:avLst>
              <a:gd name="adj" fmla="val 885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2730" y="2525353"/>
            <a:ext cx="5112834" cy="33777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TextBox 5"/>
          <p:cNvSpPr txBox="1"/>
          <p:nvPr/>
        </p:nvSpPr>
        <p:spPr>
          <a:xfrm>
            <a:off x="3445171" y="713930"/>
            <a:ext cx="49987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80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헌금 기도</a:t>
            </a:r>
          </a:p>
        </p:txBody>
      </p:sp>
    </p:spTree>
    <p:extLst>
      <p:ext uri="{BB962C8B-B14F-4D97-AF65-F5344CB8AC3E}">
        <p14:creationId xmlns:p14="http://schemas.microsoft.com/office/powerpoint/2010/main" val="2642476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모서리가 둥근 직사각형 3"/>
          <p:cNvSpPr/>
          <p:nvPr/>
        </p:nvSpPr>
        <p:spPr>
          <a:xfrm>
            <a:off x="0" y="0"/>
            <a:ext cx="12192000" cy="6858000"/>
          </a:xfrm>
          <a:prstGeom prst="roundRect">
            <a:avLst>
              <a:gd name="adj" fmla="val 885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3790678" y="2668119"/>
            <a:ext cx="49987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96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광고 </a:t>
            </a:r>
            <a:endParaRPr lang="en-US" altLang="ko-KR" sz="660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5" name="하트 4"/>
          <p:cNvSpPr/>
          <p:nvPr/>
        </p:nvSpPr>
        <p:spPr>
          <a:xfrm>
            <a:off x="8534129" y="3374573"/>
            <a:ext cx="510539" cy="496389"/>
          </a:xfrm>
          <a:prstGeom prst="heart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7" name="하트 6"/>
          <p:cNvSpPr/>
          <p:nvPr/>
        </p:nvSpPr>
        <p:spPr>
          <a:xfrm>
            <a:off x="3661683" y="3374573"/>
            <a:ext cx="510539" cy="496389"/>
          </a:xfrm>
          <a:prstGeom prst="heart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025649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2312071" y="1853304"/>
            <a:ext cx="7776864" cy="2646296"/>
          </a:xfrm>
          <a:prstGeom prst="rect">
            <a:avLst/>
          </a:prstGeom>
          <a:noFill/>
        </p:spPr>
        <p:txBody>
          <a:bodyPr wrap="square" lIns="68561" tIns="34283" rIns="68561" bIns="34283" rtlCol="0" anchor="ctr" anchorCtr="0">
            <a:noAutofit/>
          </a:bodyPr>
          <a:lstStyle/>
          <a:p>
            <a:pPr algn="ctr" defTabSz="685571">
              <a:defRPr/>
            </a:pPr>
            <a:r>
              <a:rPr lang="ko-KR" altLang="en-US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하늘에 계신 우리 아버지여</a:t>
            </a:r>
            <a:r>
              <a:rPr lang="en-US" altLang="ko-KR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685571">
              <a:defRPr/>
            </a:pPr>
            <a:r>
              <a:rPr lang="ko-KR" altLang="en-US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이름이 거룩히 여김을 받으시오며</a:t>
            </a:r>
            <a:r>
              <a:rPr lang="en-US" altLang="ko-KR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685571">
              <a:defRPr/>
            </a:pPr>
            <a:r>
              <a:rPr lang="ko-KR" altLang="en-US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나라가 임하시오며</a:t>
            </a:r>
            <a:r>
              <a:rPr lang="en-US" altLang="ko-KR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685571">
              <a:defRPr/>
            </a:pPr>
            <a:r>
              <a:rPr lang="ko-KR" altLang="en-US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뜻이 하늘에서 이루어진 것같이</a:t>
            </a:r>
            <a:endParaRPr lang="en-US" altLang="ko-KR" sz="3600" dirty="0">
              <a:solidFill>
                <a:schemeClr val="accent6">
                  <a:lumMod val="75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685571">
              <a:defRPr/>
            </a:pPr>
            <a:r>
              <a:rPr lang="ko-KR" altLang="en-US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땅에서도 이루어 지이다</a:t>
            </a:r>
            <a:r>
              <a:rPr lang="en-US" altLang="ko-KR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CB502D3-5164-41DE-9834-75ED84BBE0CA}"/>
              </a:ext>
            </a:extLst>
          </p:cNvPr>
          <p:cNvSpPr txBox="1"/>
          <p:nvPr/>
        </p:nvSpPr>
        <p:spPr>
          <a:xfrm>
            <a:off x="1524000" y="707246"/>
            <a:ext cx="9144000" cy="1276686"/>
          </a:xfrm>
          <a:prstGeom prst="rect">
            <a:avLst/>
          </a:prstGeom>
          <a:noFill/>
        </p:spPr>
        <p:txBody>
          <a:bodyPr wrap="square" lIns="68561" tIns="34283" rIns="68561" bIns="34283" rtlCol="0" anchor="ctr" anchorCtr="0">
            <a:normAutofit/>
          </a:bodyPr>
          <a:lstStyle/>
          <a:p>
            <a:pPr algn="ctr" defTabSz="685571">
              <a:defRPr/>
            </a:pPr>
            <a:r>
              <a:rPr lang="ko-KR" altLang="en-US" sz="3525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3525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590366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79524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2113545" y="1611320"/>
            <a:ext cx="8192827" cy="3348138"/>
          </a:xfrm>
          <a:prstGeom prst="rect">
            <a:avLst/>
          </a:prstGeom>
          <a:noFill/>
        </p:spPr>
        <p:txBody>
          <a:bodyPr wrap="square" lIns="68561" tIns="34283" rIns="68561" bIns="34283" rtlCol="0" anchor="ctr" anchorCtr="0">
            <a:normAutofit/>
          </a:bodyPr>
          <a:lstStyle/>
          <a:p>
            <a:pPr algn="ctr" defTabSz="685571">
              <a:defRPr/>
            </a:pPr>
            <a:r>
              <a:rPr lang="ko-KR" altLang="en-US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오늘 우리에게 일용할 양식을 주시옵고</a:t>
            </a:r>
            <a:r>
              <a:rPr lang="en-US" altLang="ko-KR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685571">
              <a:defRPr/>
            </a:pPr>
            <a:r>
              <a:rPr lang="ko-KR" altLang="en-US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우리가 우리에게 죄 지은 자를</a:t>
            </a:r>
            <a:endParaRPr lang="en-US" altLang="ko-KR" sz="3600" dirty="0">
              <a:solidFill>
                <a:schemeClr val="accent6">
                  <a:lumMod val="75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685571">
              <a:defRPr/>
            </a:pPr>
            <a:r>
              <a:rPr lang="ko-KR" altLang="en-US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사하여 준 것같이</a:t>
            </a:r>
            <a:endParaRPr lang="en-US" altLang="ko-KR" sz="3600" dirty="0">
              <a:solidFill>
                <a:schemeClr val="accent6">
                  <a:lumMod val="75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685571">
              <a:defRPr/>
            </a:pPr>
            <a:r>
              <a:rPr lang="ko-KR" altLang="en-US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 죄를 사하여 주시옵고</a:t>
            </a:r>
            <a:r>
              <a:rPr lang="en-US" altLang="ko-KR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76F9C21-F397-433B-B97D-C0924DBA8F65}"/>
              </a:ext>
            </a:extLst>
          </p:cNvPr>
          <p:cNvSpPr txBox="1"/>
          <p:nvPr/>
        </p:nvSpPr>
        <p:spPr>
          <a:xfrm>
            <a:off x="1524000" y="793584"/>
            <a:ext cx="9144000" cy="1276686"/>
          </a:xfrm>
          <a:prstGeom prst="rect">
            <a:avLst/>
          </a:prstGeom>
          <a:noFill/>
        </p:spPr>
        <p:txBody>
          <a:bodyPr wrap="square" lIns="68561" tIns="34283" rIns="68561" bIns="34283" rtlCol="0" anchor="ctr" anchorCtr="0">
            <a:normAutofit/>
          </a:bodyPr>
          <a:lstStyle/>
          <a:p>
            <a:pPr algn="ctr" defTabSz="685571">
              <a:defRPr/>
            </a:pPr>
            <a:r>
              <a:rPr lang="ko-KR" altLang="en-US" sz="3525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3525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532483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2207568" y="1649431"/>
            <a:ext cx="7776864" cy="3559138"/>
          </a:xfrm>
          <a:prstGeom prst="rect">
            <a:avLst/>
          </a:prstGeom>
          <a:noFill/>
        </p:spPr>
        <p:txBody>
          <a:bodyPr wrap="square" lIns="68561" tIns="34283" rIns="68561" bIns="34283" rtlCol="0" anchor="ctr" anchorCtr="0">
            <a:normAutofit/>
          </a:bodyPr>
          <a:lstStyle/>
          <a:p>
            <a:pPr algn="ctr" defTabSz="685571">
              <a:defRPr/>
            </a:pPr>
            <a:r>
              <a:rPr lang="ko-KR" altLang="en-US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우리를 시험에 들게 하지 마시옵고</a:t>
            </a:r>
            <a:r>
              <a:rPr lang="en-US" altLang="ko-KR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685571">
              <a:defRPr/>
            </a:pPr>
            <a:r>
              <a:rPr lang="ko-KR" altLang="en-US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다만 악에서 구하시옵소서</a:t>
            </a:r>
            <a:r>
              <a:rPr lang="en-US" altLang="ko-KR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685571">
              <a:defRPr/>
            </a:pPr>
            <a:r>
              <a:rPr lang="ko-KR" altLang="en-US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나라와 권세와 영광이 아버지께</a:t>
            </a:r>
            <a:endParaRPr lang="en-US" altLang="ko-KR" sz="3600" dirty="0">
              <a:solidFill>
                <a:schemeClr val="accent6">
                  <a:lumMod val="75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685571">
              <a:defRPr/>
            </a:pPr>
            <a:r>
              <a:rPr lang="ko-KR" altLang="en-US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영원히 있사옵나이다</a:t>
            </a:r>
            <a:r>
              <a:rPr lang="en-US" altLang="ko-KR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685571">
              <a:defRPr/>
            </a:pPr>
            <a:r>
              <a:rPr lang="en-US" altLang="ko-KR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아멘</a:t>
            </a:r>
            <a:r>
              <a:rPr lang="en-US" altLang="ko-KR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25E456F-D83A-46BE-ABB6-CCC35D9A038B}"/>
              </a:ext>
            </a:extLst>
          </p:cNvPr>
          <p:cNvSpPr txBox="1"/>
          <p:nvPr/>
        </p:nvSpPr>
        <p:spPr>
          <a:xfrm>
            <a:off x="1584960" y="824697"/>
            <a:ext cx="9144000" cy="1276686"/>
          </a:xfrm>
          <a:prstGeom prst="rect">
            <a:avLst/>
          </a:prstGeom>
          <a:noFill/>
        </p:spPr>
        <p:txBody>
          <a:bodyPr wrap="square" lIns="68561" tIns="34283" rIns="68561" bIns="34283" rtlCol="0" anchor="ctr" anchorCtr="0">
            <a:normAutofit/>
          </a:bodyPr>
          <a:lstStyle/>
          <a:p>
            <a:pPr algn="ctr" defTabSz="685571">
              <a:defRPr/>
            </a:pPr>
            <a:r>
              <a:rPr lang="ko-KR" altLang="en-US" sz="3525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3525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032624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모서리가 둥근 직사각형 3"/>
          <p:cNvSpPr/>
          <p:nvPr/>
        </p:nvSpPr>
        <p:spPr>
          <a:xfrm>
            <a:off x="58270" y="62753"/>
            <a:ext cx="12075459" cy="6795247"/>
          </a:xfrm>
          <a:prstGeom prst="roundRect">
            <a:avLst>
              <a:gd name="adj" fmla="val 0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3596639" y="3909441"/>
            <a:ext cx="499872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66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감사합니다</a:t>
            </a:r>
            <a:r>
              <a:rPr lang="en-US" altLang="ko-KR" sz="66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.</a:t>
            </a:r>
          </a:p>
          <a:p>
            <a:pPr algn="ctr"/>
            <a:endParaRPr lang="ko-KR" altLang="en-US" sz="660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2" name="하트 1"/>
          <p:cNvSpPr/>
          <p:nvPr/>
        </p:nvSpPr>
        <p:spPr>
          <a:xfrm>
            <a:off x="4801455" y="1099335"/>
            <a:ext cx="2589088" cy="2504879"/>
          </a:xfrm>
          <a:prstGeom prst="hear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ysClr val="windowText" lastClr="000000"/>
              </a:solidFill>
              <a:effectLst>
                <a:outerShdw blurRad="50800" dist="50800" dir="11280000" algn="ctr" rotWithShape="0">
                  <a:srgbClr val="000000">
                    <a:alpha val="67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01553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내용 개체 틀 2"/>
          <p:cNvSpPr txBox="1">
            <a:spLocks/>
          </p:cNvSpPr>
          <p:nvPr/>
        </p:nvSpPr>
        <p:spPr>
          <a:xfrm>
            <a:off x="-89647" y="1089364"/>
            <a:ext cx="12281647" cy="49064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schemeClr val="bg1">
                <a:lumMod val="50000"/>
                <a:lumOff val="50000"/>
                <a:alpha val="22000"/>
              </a:schemeClr>
            </a:outerShdw>
          </a:effectLst>
        </p:spPr>
        <p:txBody>
          <a:bodyPr anchor="ctr">
            <a:noAutofit/>
          </a:bodyPr>
          <a:lstStyle>
            <a:lvl1pPr marL="342900" indent="-3429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400050" lvl="1" indent="0" algn="ctr">
              <a:buClr>
                <a:srgbClr val="38540A"/>
              </a:buClr>
              <a:buFont typeface="Wingdings 3" charset="2"/>
              <a:buNone/>
            </a:pPr>
            <a:r>
              <a:rPr lang="ko-KR" altLang="en-US" sz="5400" dirty="0">
                <a:solidFill>
                  <a:srgbClr val="0066FF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천국</a:t>
            </a:r>
            <a:r>
              <a:rPr lang="ko-KR" altLang="en-US" sz="5400" dirty="0">
                <a:solidFill>
                  <a:prstClr val="black">
                    <a:lumMod val="65000"/>
                    <a:lumOff val="35000"/>
                  </a:prst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에 들어가는 길은 </a:t>
            </a:r>
            <a:r>
              <a:rPr lang="ko-KR" altLang="en-US" sz="5400" dirty="0">
                <a:solidFill>
                  <a:srgbClr val="FF51CC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예수님</a:t>
            </a:r>
            <a:r>
              <a:rPr lang="ko-KR" altLang="en-US" sz="5400" dirty="0">
                <a:solidFill>
                  <a:prstClr val="black">
                    <a:lumMod val="65000"/>
                    <a:lumOff val="35000"/>
                  </a:prst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뿐 이지요</a:t>
            </a:r>
          </a:p>
          <a:p>
            <a:pPr marL="400050" lvl="1" indent="0" algn="ctr">
              <a:buClr>
                <a:srgbClr val="38540A"/>
              </a:buClr>
              <a:buFont typeface="Wingdings 3" charset="2"/>
              <a:buNone/>
            </a:pPr>
            <a:r>
              <a:rPr lang="ko-KR" altLang="en-US" sz="5400" dirty="0" err="1" smtClean="0">
                <a:solidFill>
                  <a:srgbClr val="A50E82">
                    <a:lumMod val="75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황금집</a:t>
            </a:r>
            <a:r>
              <a:rPr lang="ko-KR" altLang="en-US" sz="5400" dirty="0" err="1" smtClean="0">
                <a:solidFill>
                  <a:prstClr val="black">
                    <a:lumMod val="65000"/>
                    <a:lumOff val="35000"/>
                  </a:prst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으로</a:t>
            </a:r>
            <a:r>
              <a:rPr lang="ko-KR" altLang="en-US" sz="54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ko-KR" altLang="en-US" sz="5400" dirty="0">
                <a:solidFill>
                  <a:prstClr val="black">
                    <a:lumMod val="65000"/>
                    <a:lumOff val="35000"/>
                  </a:prst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가는 길도 </a:t>
            </a:r>
            <a:r>
              <a:rPr lang="ko-KR" altLang="en-US" sz="5400" dirty="0">
                <a:solidFill>
                  <a:srgbClr val="FF51CC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예수님</a:t>
            </a:r>
            <a:r>
              <a:rPr lang="ko-KR" altLang="en-US" sz="5400" dirty="0">
                <a:solidFill>
                  <a:prstClr val="black">
                    <a:lumMod val="65000"/>
                    <a:lumOff val="35000"/>
                  </a:prst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뿐 이지요</a:t>
            </a:r>
            <a:br>
              <a:rPr lang="ko-KR" altLang="en-US" sz="5400" dirty="0">
                <a:solidFill>
                  <a:prstClr val="black">
                    <a:lumMod val="65000"/>
                    <a:lumOff val="35000"/>
                  </a:prst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</a:br>
            <a:endParaRPr lang="en-US" altLang="ko-KR" sz="5400" dirty="0" smtClean="0">
              <a:solidFill>
                <a:prstClr val="black">
                  <a:lumMod val="65000"/>
                  <a:lumOff val="35000"/>
                </a:prstClr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sp>
        <p:nvSpPr>
          <p:cNvPr id="3" name="제목 1"/>
          <p:cNvSpPr txBox="1">
            <a:spLocks/>
          </p:cNvSpPr>
          <p:nvPr/>
        </p:nvSpPr>
        <p:spPr>
          <a:xfrm>
            <a:off x="672268" y="199093"/>
            <a:ext cx="7680960" cy="116850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1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ko-KR" altLang="en-US" sz="5400" dirty="0" smtClean="0">
                <a:solidFill>
                  <a:prstClr val="black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천국에 들어가는 길은</a:t>
            </a:r>
            <a:endParaRPr lang="ko-KR" altLang="en-US" sz="5400" dirty="0">
              <a:solidFill>
                <a:prstClr val="black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6954" y="4195048"/>
            <a:ext cx="4093028" cy="2459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887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내용 개체 틀 2"/>
          <p:cNvSpPr txBox="1">
            <a:spLocks/>
          </p:cNvSpPr>
          <p:nvPr/>
        </p:nvSpPr>
        <p:spPr>
          <a:xfrm>
            <a:off x="-89647" y="1179011"/>
            <a:ext cx="12281647" cy="49064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schemeClr val="bg1">
                <a:lumMod val="50000"/>
                <a:lumOff val="50000"/>
                <a:alpha val="22000"/>
              </a:schemeClr>
            </a:outerShdw>
          </a:effectLst>
        </p:spPr>
        <p:txBody>
          <a:bodyPr anchor="ctr">
            <a:noAutofit/>
          </a:bodyPr>
          <a:lstStyle>
            <a:lvl1pPr marL="342900" indent="-3429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400050" lvl="1" indent="0" algn="ctr">
              <a:buClr>
                <a:srgbClr val="38540A"/>
              </a:buClr>
              <a:buFont typeface="Wingdings 3" charset="2"/>
              <a:buNone/>
            </a:pPr>
            <a:r>
              <a:rPr lang="ko-KR" altLang="en-US" sz="5400" dirty="0">
                <a:solidFill>
                  <a:prstClr val="black">
                    <a:lumMod val="65000"/>
                    <a:lumOff val="35000"/>
                  </a:prst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다른 길은 다른 길은 다른 길은 없어요</a:t>
            </a:r>
          </a:p>
          <a:p>
            <a:pPr marL="400050" lvl="1" indent="0" algn="ctr">
              <a:buClr>
                <a:srgbClr val="38540A"/>
              </a:buClr>
              <a:buFont typeface="Wingdings 3" charset="2"/>
              <a:buNone/>
            </a:pPr>
            <a:r>
              <a:rPr lang="ko-KR" altLang="en-US" sz="5400" dirty="0" smtClean="0">
                <a:solidFill>
                  <a:srgbClr val="0066FF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천국</a:t>
            </a:r>
            <a:r>
              <a:rPr lang="ko-KR" altLang="en-US" sz="54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에 </a:t>
            </a:r>
            <a:r>
              <a:rPr lang="ko-KR" altLang="en-US" sz="5400" dirty="0">
                <a:solidFill>
                  <a:prstClr val="black">
                    <a:lumMod val="65000"/>
                    <a:lumOff val="35000"/>
                  </a:prst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들어가는 길은 </a:t>
            </a:r>
            <a:r>
              <a:rPr lang="ko-KR" altLang="en-US" sz="5400" dirty="0">
                <a:solidFill>
                  <a:srgbClr val="FF51CC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예수님</a:t>
            </a:r>
            <a:r>
              <a:rPr lang="ko-KR" altLang="en-US" sz="5400" dirty="0">
                <a:solidFill>
                  <a:prstClr val="black">
                    <a:lumMod val="65000"/>
                    <a:lumOff val="35000"/>
                  </a:prst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뿐 이지요</a:t>
            </a: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6083" y="4403612"/>
            <a:ext cx="2708387" cy="2579894"/>
          </a:xfrm>
          <a:prstGeom prst="ellipse">
            <a:avLst/>
          </a:prstGeom>
          <a:gradFill>
            <a:gsLst>
              <a:gs pos="58000">
                <a:schemeClr val="tx1"/>
              </a:gs>
              <a:gs pos="100000">
                <a:schemeClr val="bg2">
                  <a:shade val="96000"/>
                  <a:hueMod val="88000"/>
                  <a:satMod val="220000"/>
                  <a:lumMod val="82000"/>
                </a:schemeClr>
              </a:gs>
            </a:gsLst>
            <a:lin ang="6120000" scaled="1"/>
          </a:gradFill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91200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내용 개체 틀 2"/>
          <p:cNvSpPr txBox="1">
            <a:spLocks/>
          </p:cNvSpPr>
          <p:nvPr/>
        </p:nvSpPr>
        <p:spPr>
          <a:xfrm>
            <a:off x="-89647" y="1179011"/>
            <a:ext cx="12281647" cy="4906477"/>
          </a:xfrm>
          <a:prstGeom prst="rect">
            <a:avLst/>
          </a:prstGeom>
          <a:solidFill>
            <a:srgbClr val="FFFFCC"/>
          </a:solidFill>
          <a:ln>
            <a:solidFill>
              <a:schemeClr val="bg2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schemeClr val="bg1">
                <a:lumMod val="50000"/>
                <a:lumOff val="50000"/>
                <a:alpha val="22000"/>
              </a:schemeClr>
            </a:outerShdw>
          </a:effectLst>
        </p:spPr>
        <p:txBody>
          <a:bodyPr anchor="ctr">
            <a:noAutofit/>
          </a:bodyPr>
          <a:lstStyle>
            <a:lvl1pPr marL="342900" indent="-3429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400050" lvl="1" indent="0" algn="ctr">
              <a:buClr>
                <a:srgbClr val="38540A"/>
              </a:buClr>
              <a:buFont typeface="Wingdings 3" charset="2"/>
              <a:buNone/>
            </a:pPr>
            <a:r>
              <a:rPr lang="ko-KR" altLang="en-US" sz="5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아무거나 보지 않아 아무거나 듣지 않아</a:t>
            </a:r>
            <a:endParaRPr lang="en-US" altLang="ko-KR" sz="5400" dirty="0" smtClean="0">
              <a:solidFill>
                <a:prstClr val="black">
                  <a:lumMod val="75000"/>
                  <a:lumOff val="25000"/>
                </a:prstClr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marL="400050" lvl="1" indent="0" algn="ctr">
              <a:buClr>
                <a:srgbClr val="38540A"/>
              </a:buClr>
              <a:buFont typeface="Wingdings 3" charset="2"/>
              <a:buNone/>
            </a:pPr>
            <a:r>
              <a:rPr lang="ko-KR" altLang="en-US" sz="5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하나님의 말씀과 기도로 거룩함이라</a:t>
            </a:r>
            <a:endParaRPr lang="en-US" altLang="ko-KR" sz="5400" dirty="0" smtClean="0">
              <a:solidFill>
                <a:prstClr val="black">
                  <a:lumMod val="75000"/>
                  <a:lumOff val="25000"/>
                </a:prstClr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marL="400050" lvl="1" indent="0" algn="ctr">
              <a:buClr>
                <a:srgbClr val="38540A"/>
              </a:buClr>
              <a:buFont typeface="Wingdings 3" charset="2"/>
              <a:buNone/>
            </a:pPr>
            <a:endParaRPr lang="en-US" altLang="ko-KR" sz="5400" dirty="0">
              <a:solidFill>
                <a:prstClr val="black">
                  <a:lumMod val="75000"/>
                  <a:lumOff val="25000"/>
                </a:prstClr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marL="400050" lvl="1" indent="0" algn="ctr">
              <a:buClr>
                <a:srgbClr val="38540A"/>
              </a:buClr>
              <a:buFont typeface="Wingdings 3" charset="2"/>
              <a:buNone/>
            </a:pPr>
            <a:endParaRPr lang="en-US" altLang="ko-KR" sz="5400" dirty="0" smtClean="0">
              <a:solidFill>
                <a:prstClr val="black">
                  <a:lumMod val="75000"/>
                  <a:lumOff val="25000"/>
                </a:prstClr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sp>
        <p:nvSpPr>
          <p:cNvPr id="6" name="제목 1"/>
          <p:cNvSpPr txBox="1">
            <a:spLocks/>
          </p:cNvSpPr>
          <p:nvPr/>
        </p:nvSpPr>
        <p:spPr>
          <a:xfrm>
            <a:off x="693613" y="294290"/>
            <a:ext cx="7680960" cy="116850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1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ko-KR" altLang="en-US" sz="5400" dirty="0" smtClean="0">
                <a:solidFill>
                  <a:schemeClr val="tx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아무거나 보지않아 </a:t>
            </a:r>
            <a:r>
              <a:rPr lang="en-US" altLang="ko-KR" sz="5400" dirty="0" smtClean="0">
                <a:solidFill>
                  <a:schemeClr val="tx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(</a:t>
            </a:r>
            <a:r>
              <a:rPr lang="ko-KR" altLang="en-US" sz="5400" dirty="0" smtClean="0">
                <a:solidFill>
                  <a:schemeClr val="tx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절제쏭</a:t>
            </a:r>
            <a:r>
              <a:rPr lang="en-US" altLang="ko-KR" sz="5400" dirty="0" smtClean="0">
                <a:solidFill>
                  <a:schemeClr val="tx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)</a:t>
            </a:r>
            <a:endParaRPr lang="ko-KR" altLang="en-US" sz="5400" dirty="0">
              <a:solidFill>
                <a:schemeClr val="tx1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6777" y="3124939"/>
            <a:ext cx="5872756" cy="4908705"/>
          </a:xfrm>
          <a:prstGeom prst="rect">
            <a:avLst/>
          </a:prstGeom>
        </p:spPr>
      </p:pic>
      <p:sp>
        <p:nvSpPr>
          <p:cNvPr id="7" name="타원 6"/>
          <p:cNvSpPr/>
          <p:nvPr/>
        </p:nvSpPr>
        <p:spPr>
          <a:xfrm>
            <a:off x="5779362" y="5992427"/>
            <a:ext cx="692459" cy="674704"/>
          </a:xfrm>
          <a:prstGeom prst="ellipse">
            <a:avLst/>
          </a:prstGeom>
          <a:noFill/>
          <a:ln w="5715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044748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내용 개체 틀 2"/>
          <p:cNvSpPr txBox="1">
            <a:spLocks/>
          </p:cNvSpPr>
          <p:nvPr/>
        </p:nvSpPr>
        <p:spPr>
          <a:xfrm>
            <a:off x="-89647" y="1179011"/>
            <a:ext cx="12281647" cy="4906477"/>
          </a:xfrm>
          <a:prstGeom prst="rect">
            <a:avLst/>
          </a:prstGeom>
          <a:solidFill>
            <a:srgbClr val="FFFFCC"/>
          </a:solidFill>
          <a:ln>
            <a:noFill/>
          </a:ln>
          <a:effectLst>
            <a:outerShdw blurRad="50800" dist="38100" dir="2700000" algn="tl" rotWithShape="0">
              <a:schemeClr val="bg1">
                <a:lumMod val="50000"/>
                <a:lumOff val="50000"/>
                <a:alpha val="22000"/>
              </a:schemeClr>
            </a:outerShdw>
          </a:effectLst>
        </p:spPr>
        <p:txBody>
          <a:bodyPr anchor="ctr">
            <a:noAutofit/>
          </a:bodyPr>
          <a:lstStyle>
            <a:lvl1pPr marL="342900" indent="-3429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400050" lvl="1" indent="0" algn="ctr">
              <a:buClr>
                <a:srgbClr val="38540A"/>
              </a:buClr>
              <a:buFont typeface="Wingdings 3" charset="2"/>
              <a:buNone/>
            </a:pPr>
            <a:r>
              <a:rPr lang="ko-KR" altLang="en-US" sz="5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눈과 귀로 보고 듣는 모든 것을 분별하고</a:t>
            </a:r>
            <a:endParaRPr lang="en-US" altLang="ko-KR" sz="5400" dirty="0" smtClean="0">
              <a:solidFill>
                <a:prstClr val="black">
                  <a:lumMod val="75000"/>
                  <a:lumOff val="25000"/>
                </a:prstClr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marL="400050" lvl="1" indent="0" algn="ctr">
              <a:buClr>
                <a:srgbClr val="38540A"/>
              </a:buClr>
              <a:buFont typeface="Wingdings 3" charset="2"/>
              <a:buNone/>
            </a:pPr>
            <a:r>
              <a:rPr lang="ko-KR" altLang="en-US" sz="5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주님 기뻐하시는 것만 보고 들어요</a:t>
            </a:r>
            <a:endParaRPr lang="en-US" altLang="ko-KR" sz="5400" dirty="0" smtClean="0">
              <a:solidFill>
                <a:prstClr val="black">
                  <a:lumMod val="75000"/>
                  <a:lumOff val="25000"/>
                </a:prstClr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marL="400050" lvl="1" indent="0" algn="ctr">
              <a:buClr>
                <a:srgbClr val="38540A"/>
              </a:buClr>
              <a:buFont typeface="Wingdings 3" charset="2"/>
              <a:buNone/>
            </a:pPr>
            <a:endParaRPr lang="en-US" altLang="ko-KR" sz="5400" dirty="0" smtClean="0">
              <a:solidFill>
                <a:prstClr val="black">
                  <a:lumMod val="75000"/>
                  <a:lumOff val="25000"/>
                </a:prstClr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9719" y="4028563"/>
            <a:ext cx="2962913" cy="3523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87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내용 개체 틀 2"/>
          <p:cNvSpPr txBox="1">
            <a:spLocks/>
          </p:cNvSpPr>
          <p:nvPr/>
        </p:nvSpPr>
        <p:spPr>
          <a:xfrm>
            <a:off x="-89647" y="855161"/>
            <a:ext cx="12281647" cy="4906477"/>
          </a:xfrm>
          <a:prstGeom prst="rect">
            <a:avLst/>
          </a:prstGeom>
          <a:solidFill>
            <a:srgbClr val="FFFFCC"/>
          </a:solidFill>
          <a:ln>
            <a:noFill/>
          </a:ln>
          <a:effectLst>
            <a:outerShdw blurRad="50800" dist="38100" dir="2700000" algn="tl" rotWithShape="0">
              <a:schemeClr val="bg1">
                <a:lumMod val="50000"/>
                <a:lumOff val="50000"/>
                <a:alpha val="22000"/>
              </a:schemeClr>
            </a:outerShdw>
          </a:effectLst>
        </p:spPr>
        <p:txBody>
          <a:bodyPr anchor="ctr">
            <a:noAutofit/>
          </a:bodyPr>
          <a:lstStyle>
            <a:lvl1pPr marL="342900" indent="-3429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400050" lvl="1" indent="0" algn="ctr">
              <a:buClr>
                <a:srgbClr val="38540A"/>
              </a:buClr>
              <a:buFont typeface="Wingdings 3" charset="2"/>
              <a:buNone/>
            </a:pPr>
            <a:r>
              <a:rPr lang="ko-KR" altLang="en-US" sz="5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내가 먹고 마신 것이 나의 몸에 퍼지듯이</a:t>
            </a:r>
            <a:endParaRPr lang="en-US" altLang="ko-KR" sz="5400" dirty="0" smtClean="0">
              <a:solidFill>
                <a:prstClr val="black">
                  <a:lumMod val="75000"/>
                  <a:lumOff val="25000"/>
                </a:prstClr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marL="400050" lvl="1" indent="0" algn="ctr">
              <a:buClr>
                <a:srgbClr val="38540A"/>
              </a:buClr>
              <a:buFont typeface="Wingdings 3" charset="2"/>
              <a:buNone/>
            </a:pPr>
            <a:r>
              <a:rPr lang="ko-KR" altLang="en-US" sz="5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내가 보고 들은 것이 내 영에 퍼지게 되죠</a:t>
            </a:r>
            <a:endParaRPr lang="en-US" altLang="ko-KR" sz="5400" dirty="0" smtClean="0">
              <a:solidFill>
                <a:prstClr val="black">
                  <a:lumMod val="75000"/>
                  <a:lumOff val="25000"/>
                </a:prstClr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marL="400050" lvl="1" indent="0" algn="ctr">
              <a:buClr>
                <a:srgbClr val="38540A"/>
              </a:buClr>
              <a:buFont typeface="Wingdings 3" charset="2"/>
              <a:buNone/>
            </a:pPr>
            <a:endParaRPr lang="en-US" altLang="ko-KR" sz="5400" dirty="0" smtClean="0">
              <a:solidFill>
                <a:prstClr val="black">
                  <a:lumMod val="75000"/>
                  <a:lumOff val="25000"/>
                </a:prstClr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9778" y="3974365"/>
            <a:ext cx="3456732" cy="2975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984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내용 개체 틀 2"/>
          <p:cNvSpPr txBox="1">
            <a:spLocks/>
          </p:cNvSpPr>
          <p:nvPr/>
        </p:nvSpPr>
        <p:spPr>
          <a:xfrm>
            <a:off x="0" y="855161"/>
            <a:ext cx="12281647" cy="4906477"/>
          </a:xfrm>
          <a:prstGeom prst="rect">
            <a:avLst/>
          </a:prstGeom>
          <a:solidFill>
            <a:srgbClr val="FFFFCC"/>
          </a:solidFill>
          <a:ln>
            <a:noFill/>
          </a:ln>
          <a:effectLst>
            <a:outerShdw blurRad="50800" dist="38100" dir="2700000" algn="tl" rotWithShape="0">
              <a:schemeClr val="bg1">
                <a:lumMod val="50000"/>
                <a:lumOff val="50000"/>
                <a:alpha val="22000"/>
              </a:schemeClr>
            </a:outerShdw>
          </a:effectLst>
        </p:spPr>
        <p:txBody>
          <a:bodyPr anchor="ctr">
            <a:noAutofit/>
          </a:bodyPr>
          <a:lstStyle>
            <a:lvl1pPr marL="342900" indent="-3429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400050" lvl="1" indent="0" algn="ctr">
              <a:buClr>
                <a:srgbClr val="38540A"/>
              </a:buClr>
              <a:buFont typeface="Wingdings 3" charset="2"/>
              <a:buNone/>
            </a:pPr>
            <a:r>
              <a:rPr lang="ko-KR" altLang="en-US" sz="5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내가 거룩하니 너도 거룩하라 하신 명령</a:t>
            </a:r>
            <a:endParaRPr lang="en-US" altLang="ko-KR" sz="5400" dirty="0" smtClean="0">
              <a:solidFill>
                <a:prstClr val="black">
                  <a:lumMod val="75000"/>
                  <a:lumOff val="25000"/>
                </a:prstClr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marL="400050" lvl="1" indent="0" algn="ctr">
              <a:buClr>
                <a:srgbClr val="38540A"/>
              </a:buClr>
              <a:buFont typeface="Wingdings 3" charset="2"/>
              <a:buNone/>
            </a:pPr>
            <a:r>
              <a:rPr lang="ko-KR" altLang="en-US" sz="5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잊지 않고 매일매일 순종할래요</a:t>
            </a:r>
            <a:endParaRPr lang="en-US" altLang="ko-KR" sz="5400" dirty="0" smtClean="0">
              <a:solidFill>
                <a:prstClr val="black">
                  <a:lumMod val="75000"/>
                  <a:lumOff val="25000"/>
                </a:prstClr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marL="400050" lvl="1" indent="0" algn="ctr">
              <a:buClr>
                <a:srgbClr val="38540A"/>
              </a:buClr>
              <a:buFont typeface="Wingdings 3" charset="2"/>
              <a:buNone/>
            </a:pPr>
            <a:endParaRPr lang="en-US" altLang="ko-KR" sz="5400" dirty="0" smtClean="0">
              <a:solidFill>
                <a:prstClr val="black">
                  <a:lumMod val="75000"/>
                  <a:lumOff val="25000"/>
                </a:prstClr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0614" y="2885241"/>
            <a:ext cx="5427286" cy="4418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824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디자인 사용자 지정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디자인 사용자 지정">
  <a:themeElements>
    <a:clrScheme name="사용자 지정 2">
      <a:dk1>
        <a:sysClr val="windowText" lastClr="000000"/>
      </a:dk1>
      <a:lt1>
        <a:sysClr val="window" lastClr="FFFFFF"/>
      </a:lt1>
      <a:dk2>
        <a:srgbClr val="FF0000"/>
      </a:dk2>
      <a:lt2>
        <a:srgbClr val="FF6566"/>
      </a:lt2>
      <a:accent1>
        <a:srgbClr val="FCC378"/>
      </a:accent1>
      <a:accent2>
        <a:srgbClr val="FA9C1F"/>
      </a:accent2>
      <a:accent3>
        <a:srgbClr val="D9BB55"/>
      </a:accent3>
      <a:accent4>
        <a:srgbClr val="829551"/>
      </a:accent4>
      <a:accent5>
        <a:srgbClr val="58A28B"/>
      </a:accent5>
      <a:accent6>
        <a:srgbClr val="426480"/>
      </a:accent6>
      <a:hlink>
        <a:srgbClr val="460402"/>
      </a:hlink>
      <a:folHlink>
        <a:srgbClr val="991111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디자인 사용자 지정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이온">
  <a:themeElements>
    <a:clrScheme name="이온">
      <a:dk1>
        <a:sysClr val="windowText" lastClr="000000"/>
      </a:dk1>
      <a:lt1>
        <a:sysClr val="window" lastClr="FFFFFF"/>
      </a:lt1>
      <a:dk2>
        <a:srgbClr val="EE5818"/>
      </a:dk2>
      <a:lt2>
        <a:srgbClr val="EBEBEB"/>
      </a:lt2>
      <a:accent1>
        <a:srgbClr val="F5A408"/>
      </a:accent1>
      <a:accent2>
        <a:srgbClr val="FA731A"/>
      </a:accent2>
      <a:accent3>
        <a:srgbClr val="AB9281"/>
      </a:accent3>
      <a:accent4>
        <a:srgbClr val="A18CD0"/>
      </a:accent4>
      <a:accent5>
        <a:srgbClr val="8EBBD2"/>
      </a:accent5>
      <a:accent6>
        <a:srgbClr val="ACC995"/>
      </a:accent6>
      <a:hlink>
        <a:srgbClr val="FAC96A"/>
      </a:hlink>
      <a:folHlink>
        <a:srgbClr val="FCDB9B"/>
      </a:folHlink>
    </a:clrScheme>
    <a:fontScheme name="이온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이온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04000"/>
                <a:satMod val="128000"/>
                <a:lumMod val="10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68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2000"/>
                <a:hueMod val="42000"/>
                <a:satMod val="124000"/>
                <a:lumMod val="62000"/>
              </a:schemeClr>
              <a:schemeClr val="phClr">
                <a:tint val="96000"/>
                <a:satMod val="13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5A2F9111-B2DB-470C-BA56-608F9B658826}"/>
    </a:ext>
  </a:extLst>
</a:theme>
</file>

<file path=ppt/theme/theme6.xml><?xml version="1.0" encoding="utf-8"?>
<a:theme xmlns:a="http://schemas.openxmlformats.org/drawingml/2006/main" name="1_이온">
  <a:themeElements>
    <a:clrScheme name="이온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이온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이온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BACC050B-8757-4460-95D8-E37B46A6B421}"/>
    </a:ext>
  </a:extLst>
</a:theme>
</file>

<file path=ppt/theme/theme7.xml><?xml version="1.0" encoding="utf-8"?>
<a:theme xmlns:a="http://schemas.openxmlformats.org/drawingml/2006/main" name="슬라이스">
  <a:themeElements>
    <a:clrScheme name="슬라이스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슬라이스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슬라이스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8.xml><?xml version="1.0" encoding="utf-8"?>
<a:theme xmlns:a="http://schemas.openxmlformats.org/drawingml/2006/main" name="1_슬라이스">
  <a:themeElements>
    <a:clrScheme name="슬라이스">
      <a:dk1>
        <a:sysClr val="windowText" lastClr="000000"/>
      </a:dk1>
      <a:lt1>
        <a:sysClr val="window" lastClr="FFFFFF"/>
      </a:lt1>
      <a:dk2>
        <a:srgbClr val="537D0B"/>
      </a:dk2>
      <a:lt2>
        <a:srgbClr val="A9E257"/>
      </a:lt2>
      <a:accent1>
        <a:srgbClr val="38540A"/>
      </a:accent1>
      <a:accent2>
        <a:srgbClr val="31A274"/>
      </a:accent2>
      <a:accent3>
        <a:srgbClr val="236073"/>
      </a:accent3>
      <a:accent4>
        <a:srgbClr val="6C4D90"/>
      </a:accent4>
      <a:accent5>
        <a:srgbClr val="983C27"/>
      </a:accent5>
      <a:accent6>
        <a:srgbClr val="CD811F"/>
      </a:accent6>
      <a:hlink>
        <a:srgbClr val="293F06"/>
      </a:hlink>
      <a:folHlink>
        <a:srgbClr val="68883A"/>
      </a:folHlink>
    </a:clrScheme>
    <a:fontScheme name="슬라이스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슬라이스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9759155-7935-4C61-A06C-C04380D1B16E}"/>
    </a:ext>
  </a:extLst>
</a:theme>
</file>

<file path=ppt/theme/theme9.xml><?xml version="1.0" encoding="utf-8"?>
<a:theme xmlns:a="http://schemas.openxmlformats.org/drawingml/2006/main" name="이온(회의실)">
  <a:themeElements>
    <a:clrScheme name="이온(회의실)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이온(회의실)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이온(회의실)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A3AB87EF-B655-4FFF-8D05-F333AD7F278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TM02892315[[fn=줄기]]</Template>
  <TotalTime>5345</TotalTime>
  <Words>443</Words>
  <Application>Microsoft Office PowerPoint</Application>
  <PresentationFormat>와이드스크린</PresentationFormat>
  <Paragraphs>142</Paragraphs>
  <Slides>39</Slides>
  <Notes>22</Notes>
  <HiddenSlides>0</HiddenSlides>
  <MMClips>0</MMClips>
  <ScaleCrop>false</ScaleCrop>
  <HeadingPairs>
    <vt:vector size="6" baseType="variant">
      <vt:variant>
        <vt:lpstr>사용한 글꼴</vt:lpstr>
      </vt:variant>
      <vt:variant>
        <vt:i4>13</vt:i4>
      </vt:variant>
      <vt:variant>
        <vt:lpstr>테마</vt:lpstr>
      </vt:variant>
      <vt:variant>
        <vt:i4>9</vt:i4>
      </vt:variant>
      <vt:variant>
        <vt:lpstr>슬라이드 제목</vt:lpstr>
      </vt:variant>
      <vt:variant>
        <vt:i4>39</vt:i4>
      </vt:variant>
    </vt:vector>
  </HeadingPairs>
  <TitlesOfParts>
    <vt:vector size="61" baseType="lpstr">
      <vt:lpstr>HY견고딕</vt:lpstr>
      <vt:lpstr>HY중고딕</vt:lpstr>
      <vt:lpstr>HY헤드라인M</vt:lpstr>
      <vt:lpstr>맑은 고딕</vt:lpstr>
      <vt:lpstr>휴먼모음T</vt:lpstr>
      <vt:lpstr>Arial</vt:lpstr>
      <vt:lpstr>Calibri</vt:lpstr>
      <vt:lpstr>Calibri Light</vt:lpstr>
      <vt:lpstr>Century Gothic</vt:lpstr>
      <vt:lpstr>Narkisim</vt:lpstr>
      <vt:lpstr>Rockwell</vt:lpstr>
      <vt:lpstr>Wingdings 2</vt:lpstr>
      <vt:lpstr>Wingdings 3</vt:lpstr>
      <vt:lpstr>HDOfficeLightV0</vt:lpstr>
      <vt:lpstr>디자인 사용자 지정</vt:lpstr>
      <vt:lpstr>1_디자인 사용자 지정</vt:lpstr>
      <vt:lpstr>2_디자인 사용자 지정</vt:lpstr>
      <vt:lpstr>이온</vt:lpstr>
      <vt:lpstr>1_이온</vt:lpstr>
      <vt:lpstr>슬라이스</vt:lpstr>
      <vt:lpstr>1_슬라이스</vt:lpstr>
      <vt:lpstr>이온(회의실)</vt:lpstr>
      <vt:lpstr>PowerPoint 프레젠테이션</vt:lpstr>
      <vt:lpstr>예수님 만나고 싶어요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techo@nate.com</dc:creator>
  <cp:lastModifiedBy>techo@nate.com</cp:lastModifiedBy>
  <cp:revision>945</cp:revision>
  <dcterms:created xsi:type="dcterms:W3CDTF">2021-01-04T13:13:52Z</dcterms:created>
  <dcterms:modified xsi:type="dcterms:W3CDTF">2022-10-15T13:17:18Z</dcterms:modified>
</cp:coreProperties>
</file>