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4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435" r:id="rId7"/>
    <p:sldMasterId id="2147491585" r:id="rId8"/>
    <p:sldMasterId id="2147491664" r:id="rId9"/>
    <p:sldMasterId id="2147491712" r:id="rId10"/>
    <p:sldMasterId id="2147491742" r:id="rId11"/>
    <p:sldMasterId id="2147491754" r:id="rId12"/>
    <p:sldMasterId id="2147491766" r:id="rId13"/>
    <p:sldMasterId id="2147491778" r:id="rId14"/>
    <p:sldMasterId id="2147491790" r:id="rId15"/>
  </p:sldMasterIdLst>
  <p:notesMasterIdLst>
    <p:notesMasterId r:id="rId65"/>
  </p:notesMasterIdLst>
  <p:sldIdLst>
    <p:sldId id="2300" r:id="rId16"/>
    <p:sldId id="925" r:id="rId17"/>
    <p:sldId id="2466" r:id="rId18"/>
    <p:sldId id="2467" r:id="rId19"/>
    <p:sldId id="2468" r:id="rId20"/>
    <p:sldId id="2469" r:id="rId21"/>
    <p:sldId id="2445" r:id="rId22"/>
    <p:sldId id="2446" r:id="rId23"/>
    <p:sldId id="2447" r:id="rId24"/>
    <p:sldId id="2448" r:id="rId25"/>
    <p:sldId id="2449" r:id="rId26"/>
    <p:sldId id="2456" r:id="rId27"/>
    <p:sldId id="2457" r:id="rId28"/>
    <p:sldId id="2458" r:id="rId29"/>
    <p:sldId id="2470" r:id="rId30"/>
    <p:sldId id="2471" r:id="rId31"/>
    <p:sldId id="2472" r:id="rId32"/>
    <p:sldId id="2473" r:id="rId33"/>
    <p:sldId id="2474" r:id="rId34"/>
    <p:sldId id="2459" r:id="rId35"/>
    <p:sldId id="2460" r:id="rId36"/>
    <p:sldId id="2461" r:id="rId37"/>
    <p:sldId id="2462" r:id="rId38"/>
    <p:sldId id="2463" r:id="rId39"/>
    <p:sldId id="2464" r:id="rId40"/>
    <p:sldId id="2465" r:id="rId41"/>
    <p:sldId id="2436" r:id="rId42"/>
    <p:sldId id="2437" r:id="rId43"/>
    <p:sldId id="2441" r:id="rId44"/>
    <p:sldId id="393" r:id="rId45"/>
    <p:sldId id="2389" r:id="rId46"/>
    <p:sldId id="413" r:id="rId47"/>
    <p:sldId id="414" r:id="rId48"/>
    <p:sldId id="2194" r:id="rId49"/>
    <p:sldId id="416" r:id="rId50"/>
    <p:sldId id="2388" r:id="rId51"/>
    <p:sldId id="359" r:id="rId52"/>
    <p:sldId id="533" r:id="rId53"/>
    <p:sldId id="941" r:id="rId54"/>
    <p:sldId id="2374" r:id="rId55"/>
    <p:sldId id="332" r:id="rId56"/>
    <p:sldId id="333" r:id="rId57"/>
    <p:sldId id="334" r:id="rId58"/>
    <p:sldId id="335" r:id="rId59"/>
    <p:sldId id="338" r:id="rId60"/>
    <p:sldId id="329" r:id="rId61"/>
    <p:sldId id="330" r:id="rId62"/>
    <p:sldId id="331" r:id="rId63"/>
    <p:sldId id="336" r:id="rId6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3737FF"/>
    <a:srgbClr val="0066FF"/>
    <a:srgbClr val="1ADA63"/>
    <a:srgbClr val="3333FF"/>
    <a:srgbClr val="F87F34"/>
    <a:srgbClr val="0000CC"/>
    <a:srgbClr val="FFFFCC"/>
    <a:srgbClr val="FFCCFF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viewProps" Target="view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57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8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4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8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1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28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064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954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911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754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04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687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118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50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61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442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507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632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76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063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46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339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548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124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181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43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055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087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326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520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777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08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7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352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422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7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485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857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462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395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23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28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969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207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670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95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215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8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600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675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408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7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477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587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358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712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493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737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3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732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4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38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50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85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999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47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86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99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87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7310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74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456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0420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1646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444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7153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602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8880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16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2024-07-06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74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66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16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1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82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17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13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3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09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29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0624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294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08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4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2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13" r:id="rId1"/>
    <p:sldLayoutId id="2147491714" r:id="rId2"/>
    <p:sldLayoutId id="2147491715" r:id="rId3"/>
    <p:sldLayoutId id="2147491716" r:id="rId4"/>
    <p:sldLayoutId id="2147491717" r:id="rId5"/>
    <p:sldLayoutId id="2147491718" r:id="rId6"/>
    <p:sldLayoutId id="2147491719" r:id="rId7"/>
    <p:sldLayoutId id="2147491720" r:id="rId8"/>
    <p:sldLayoutId id="2147491721" r:id="rId9"/>
    <p:sldLayoutId id="2147491722" r:id="rId10"/>
    <p:sldLayoutId id="214749172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5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43" r:id="rId1"/>
    <p:sldLayoutId id="2147491744" r:id="rId2"/>
    <p:sldLayoutId id="2147491745" r:id="rId3"/>
    <p:sldLayoutId id="2147491746" r:id="rId4"/>
    <p:sldLayoutId id="2147491747" r:id="rId5"/>
    <p:sldLayoutId id="2147491748" r:id="rId6"/>
    <p:sldLayoutId id="2147491749" r:id="rId7"/>
    <p:sldLayoutId id="2147491750" r:id="rId8"/>
    <p:sldLayoutId id="2147491751" r:id="rId9"/>
    <p:sldLayoutId id="2147491752" r:id="rId10"/>
    <p:sldLayoutId id="214749175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9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55" r:id="rId1"/>
    <p:sldLayoutId id="2147491756" r:id="rId2"/>
    <p:sldLayoutId id="2147491757" r:id="rId3"/>
    <p:sldLayoutId id="2147491758" r:id="rId4"/>
    <p:sldLayoutId id="2147491759" r:id="rId5"/>
    <p:sldLayoutId id="2147491760" r:id="rId6"/>
    <p:sldLayoutId id="2147491761" r:id="rId7"/>
    <p:sldLayoutId id="2147491762" r:id="rId8"/>
    <p:sldLayoutId id="2147491763" r:id="rId9"/>
    <p:sldLayoutId id="2147491764" r:id="rId10"/>
    <p:sldLayoutId id="214749176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1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67" r:id="rId1"/>
    <p:sldLayoutId id="2147491768" r:id="rId2"/>
    <p:sldLayoutId id="2147491769" r:id="rId3"/>
    <p:sldLayoutId id="2147491770" r:id="rId4"/>
    <p:sldLayoutId id="2147491771" r:id="rId5"/>
    <p:sldLayoutId id="2147491772" r:id="rId6"/>
    <p:sldLayoutId id="2147491773" r:id="rId7"/>
    <p:sldLayoutId id="2147491774" r:id="rId8"/>
    <p:sldLayoutId id="2147491775" r:id="rId9"/>
    <p:sldLayoutId id="2147491776" r:id="rId10"/>
    <p:sldLayoutId id="2147491777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91" r:id="rId1"/>
    <p:sldLayoutId id="2147491792" r:id="rId2"/>
    <p:sldLayoutId id="2147491793" r:id="rId3"/>
    <p:sldLayoutId id="2147491794" r:id="rId4"/>
    <p:sldLayoutId id="2147491795" r:id="rId5"/>
    <p:sldLayoutId id="2147491796" r:id="rId6"/>
    <p:sldLayoutId id="2147491797" r:id="rId7"/>
    <p:sldLayoutId id="2147491798" r:id="rId8"/>
    <p:sldLayoutId id="2147491799" r:id="rId9"/>
    <p:sldLayoutId id="2147491800" r:id="rId10"/>
    <p:sldLayoutId id="214749180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2024-07-06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2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36" r:id="rId1"/>
    <p:sldLayoutId id="2147491437" r:id="rId2"/>
    <p:sldLayoutId id="2147491438" r:id="rId3"/>
    <p:sldLayoutId id="2147491439" r:id="rId4"/>
    <p:sldLayoutId id="2147491440" r:id="rId5"/>
    <p:sldLayoutId id="2147491441" r:id="rId6"/>
    <p:sldLayoutId id="2147491442" r:id="rId7"/>
    <p:sldLayoutId id="2147491443" r:id="rId8"/>
    <p:sldLayoutId id="2147491444" r:id="rId9"/>
    <p:sldLayoutId id="2147491445" r:id="rId10"/>
    <p:sldLayoutId id="2147491446" r:id="rId11"/>
    <p:sldLayoutId id="2147491447" r:id="rId12"/>
    <p:sldLayoutId id="2147491448" r:id="rId13"/>
    <p:sldLayoutId id="2147491449" r:id="rId14"/>
    <p:sldLayoutId id="2147491450" r:id="rId15"/>
    <p:sldLayoutId id="2147491451" r:id="rId16"/>
    <p:sldLayoutId id="214749145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2024-07-06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65" r:id="rId1"/>
    <p:sldLayoutId id="2147491666" r:id="rId2"/>
    <p:sldLayoutId id="2147491667" r:id="rId3"/>
    <p:sldLayoutId id="2147491668" r:id="rId4"/>
    <p:sldLayoutId id="2147491669" r:id="rId5"/>
    <p:sldLayoutId id="2147491670" r:id="rId6"/>
    <p:sldLayoutId id="2147491671" r:id="rId7"/>
    <p:sldLayoutId id="2147491672" r:id="rId8"/>
    <p:sldLayoutId id="2147491673" r:id="rId9"/>
    <p:sldLayoutId id="2147491674" r:id="rId10"/>
    <p:sldLayoutId id="214749167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29.pn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7.xml"/><Relationship Id="rId5" Type="http://schemas.openxmlformats.org/officeDocument/2006/relationships/image" Target="../media/image3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64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66.png"/><Relationship Id="rId5" Type="http://schemas.openxmlformats.org/officeDocument/2006/relationships/image" Target="../media/image59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6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3050" y="1674136"/>
            <a:ext cx="11969578" cy="5278041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8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88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88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88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001" t="-648" r="9988" b="1"/>
          <a:stretch/>
        </p:blipFill>
        <p:spPr>
          <a:xfrm>
            <a:off x="0" y="-44388"/>
            <a:ext cx="5308847" cy="69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45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8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xmlns="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xmlns="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:a16="http://schemas.microsoft.com/office/drawing/2014/main" xmlns="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xmlns="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8" y="2383748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13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1050282"/>
            <a:ext cx="1161247" cy="620093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1" y="410329"/>
            <a:ext cx="5913880" cy="867488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748260" y="585091"/>
            <a:ext cx="1353456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06" y="617126"/>
            <a:ext cx="1384764" cy="453897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="" xmlns:a16="http://schemas.microsoft.com/office/drawing/2014/main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4" y="1664193"/>
            <a:ext cx="11785600" cy="30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9D28561E-934A-40AA-D281-F6C853F0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1050282"/>
            <a:ext cx="1161247" cy="620093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4B041E41-5E21-3226-02CE-7135D4020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1" y="410329"/>
            <a:ext cx="5913880" cy="867488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748260" y="585091"/>
            <a:ext cx="1353456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9" name="PFE element 9">
            <a:extLst>
              <a:ext uri="{FF2B5EF4-FFF2-40B4-BE49-F238E27FC236}">
                <a16:creationId xmlns="" xmlns:a16="http://schemas.microsoft.com/office/drawing/2014/main" id="{11A4BBDB-650C-83A7-C750-4E319A9AFEC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06" y="617126"/>
            <a:ext cx="1384764" cy="453897"/>
          </a:xfrm>
          <a:prstGeom prst="rect">
            <a:avLst/>
          </a:prstGeom>
        </p:spPr>
      </p:pic>
      <p:pic>
        <p:nvPicPr>
          <p:cNvPr id="12" name="PFE element 10">
            <a:extLst>
              <a:ext uri="{FF2B5EF4-FFF2-40B4-BE49-F238E27FC236}">
                <a16:creationId xmlns="" xmlns:a16="http://schemas.microsoft.com/office/drawing/2014/main" id="{B0666AD2-A554-FF0C-9FA6-B695602246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2037438"/>
            <a:ext cx="11785600" cy="23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49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38" y="1876507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2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0" y="1876507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29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2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="" xmlns:a16="http://schemas.microsoft.com/office/drawing/2014/main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="" xmlns:a16="http://schemas.microsoft.com/office/drawing/2014/main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="" xmlns:a16="http://schemas.microsoft.com/office/drawing/2014/main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2" y="1876507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1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="" xmlns:a16="http://schemas.microsoft.com/office/drawing/2014/main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="" xmlns:a16="http://schemas.microsoft.com/office/drawing/2014/main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="" xmlns:a16="http://schemas.microsoft.com/office/drawing/2014/main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="" xmlns:a16="http://schemas.microsoft.com/office/drawing/2014/main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49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4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:a16="http://schemas.microsoft.com/office/drawing/2014/main" xmlns="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:a16="http://schemas.microsoft.com/office/drawing/2014/main" xmlns="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42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:a16="http://schemas.microsoft.com/office/drawing/2014/main" xmlns="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:a16="http://schemas.microsoft.com/office/drawing/2014/main" xmlns="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:a16="http://schemas.microsoft.com/office/drawing/2014/main" xmlns="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:a16="http://schemas.microsoft.com/office/drawing/2014/main" xmlns="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50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2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="" xmlns:a16="http://schemas.microsoft.com/office/drawing/2014/main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60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="" xmlns:a16="http://schemas.microsoft.com/office/drawing/2014/main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="" xmlns:a16="http://schemas.microsoft.com/office/drawing/2014/main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="" xmlns:a16="http://schemas.microsoft.com/office/drawing/2014/main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="" xmlns:a16="http://schemas.microsoft.com/office/drawing/2014/main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="" xmlns:a16="http://schemas.microsoft.com/office/drawing/2014/main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="" xmlns:a16="http://schemas.microsoft.com/office/drawing/2014/main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="" xmlns:a16="http://schemas.microsoft.com/office/drawing/2014/main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539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16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 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우리가 두 손 모아 기도해요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무릎 꿇고 예수님께 나의 마음을 드려요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누구에게도 할 수 없었던 나의 이야기</a:t>
            </a:r>
            <a:endParaRPr lang="en-US" altLang="ko-KR" sz="5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 되시는 예수님께서 들어주세요</a:t>
            </a:r>
            <a:endParaRPr lang="en-US" altLang="ko-KR" sz="4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2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78589" y="130629"/>
            <a:ext cx="4407217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</a:t>
            </a:r>
            <a:endParaRPr lang="ko-KR" altLang="en-US" sz="4000" b="1" dirty="0"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r="679" b="19773"/>
          <a:stretch/>
        </p:blipFill>
        <p:spPr>
          <a:xfrm>
            <a:off x="8484909" y="452846"/>
            <a:ext cx="3515276" cy="2403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31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693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사랑으로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 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말씀 안에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endParaRPr lang="en-US" altLang="ko-KR" sz="12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예수님처럼 기도하고 예수님처럼 섬기며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믿음으로 자라가요</a:t>
            </a:r>
            <a:r>
              <a:rPr lang="en-US" altLang="ko-KR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 </a:t>
            </a: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  <a:endParaRPr lang="en-US" altLang="ko-KR" sz="54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11" y="1323702"/>
            <a:ext cx="2977732" cy="2639922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678589" y="130629"/>
            <a:ext cx="4407217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  <a:endParaRPr lang="ko-KR" altLang="en-US" sz="4000" b="1" dirty="0"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57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5212" y="130604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925" y="2114992"/>
            <a:ext cx="11486607" cy="3822323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endParaRPr lang="en-US" altLang="ko-KR" sz="105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여호와는 우리와 함께 </a:t>
            </a:r>
            <a:r>
              <a:rPr lang="ko-KR" altLang="en-US" sz="54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하시느니라</a:t>
            </a:r>
            <a:endParaRPr lang="en-US" altLang="ko-KR" sz="54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그들을 두려워하지 말라 하니</a:t>
            </a:r>
            <a:endParaRPr lang="en-US" altLang="ko-KR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민수기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14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9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 말씀 아멘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–</a:t>
            </a:r>
            <a:endParaRPr lang="en-US" altLang="ko-K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endParaRPr lang="en-US" altLang="ko-K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1050282"/>
            <a:ext cx="1161247" cy="620093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1" y="410329"/>
            <a:ext cx="5913880" cy="867488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748260" y="585091"/>
            <a:ext cx="1353456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06" y="617126"/>
            <a:ext cx="1384764" cy="453897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="" xmlns:a16="http://schemas.microsoft.com/office/drawing/2014/main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4" y="1664193"/>
            <a:ext cx="11785600" cy="30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8" y="2383748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8" y="2383748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7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45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08537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5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9207</TotalTime>
  <Words>307</Words>
  <Application>Microsoft Office PowerPoint</Application>
  <PresentationFormat>와이드스크린</PresentationFormat>
  <Paragraphs>107</Paragraphs>
  <Slides>49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15</vt:i4>
      </vt:variant>
      <vt:variant>
        <vt:lpstr>슬라이드 제목</vt:lpstr>
      </vt:variant>
      <vt:variant>
        <vt:i4>49</vt:i4>
      </vt:variant>
    </vt:vector>
  </HeadingPairs>
  <TitlesOfParts>
    <vt:vector size="76" baseType="lpstr">
      <vt:lpstr>210 러블리베이비 R</vt:lpstr>
      <vt:lpstr>210 하얀분필 B</vt:lpstr>
      <vt:lpstr>HY견고딕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5_이온</vt:lpstr>
      <vt:lpstr>이온</vt:lpstr>
      <vt:lpstr>2_Office 테마</vt:lpstr>
      <vt:lpstr>5_Office 테마</vt:lpstr>
      <vt:lpstr>3_Office 테마</vt:lpstr>
      <vt:lpstr>Office 테마</vt:lpstr>
      <vt:lpstr>4_Office 테마</vt:lpstr>
      <vt:lpstr>6_Office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1581</cp:revision>
  <dcterms:created xsi:type="dcterms:W3CDTF">2021-01-04T13:13:52Z</dcterms:created>
  <dcterms:modified xsi:type="dcterms:W3CDTF">2024-07-05T23:23:48Z</dcterms:modified>
</cp:coreProperties>
</file>