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6857" r:id="rId5"/>
    <p:sldMasterId id="2147486870" r:id="rId6"/>
    <p:sldMasterId id="2147487089" r:id="rId7"/>
    <p:sldMasterId id="2147487102" r:id="rId8"/>
    <p:sldMasterId id="2147487115" r:id="rId9"/>
    <p:sldMasterId id="2147487128" r:id="rId10"/>
    <p:sldMasterId id="2147487141" r:id="rId11"/>
    <p:sldMasterId id="2147487226" r:id="rId12"/>
  </p:sldMasterIdLst>
  <p:notesMasterIdLst>
    <p:notesMasterId r:id="rId56"/>
  </p:notesMasterIdLst>
  <p:sldIdLst>
    <p:sldId id="279" r:id="rId13"/>
    <p:sldId id="659" r:id="rId14"/>
    <p:sldId id="660" r:id="rId15"/>
    <p:sldId id="640" r:id="rId16"/>
    <p:sldId id="641" r:id="rId17"/>
    <p:sldId id="661" r:id="rId18"/>
    <p:sldId id="662" r:id="rId19"/>
    <p:sldId id="651" r:id="rId20"/>
    <p:sldId id="652" r:id="rId21"/>
    <p:sldId id="663" r:id="rId22"/>
    <p:sldId id="664" r:id="rId23"/>
    <p:sldId id="665" r:id="rId24"/>
    <p:sldId id="655" r:id="rId25"/>
    <p:sldId id="666" r:id="rId26"/>
    <p:sldId id="667" r:id="rId27"/>
    <p:sldId id="668" r:id="rId28"/>
    <p:sldId id="669" r:id="rId29"/>
    <p:sldId id="670" r:id="rId30"/>
    <p:sldId id="393" r:id="rId31"/>
    <p:sldId id="417" r:id="rId32"/>
    <p:sldId id="418" r:id="rId33"/>
    <p:sldId id="419" r:id="rId34"/>
    <p:sldId id="420" r:id="rId35"/>
    <p:sldId id="413" r:id="rId36"/>
    <p:sldId id="414" r:id="rId37"/>
    <p:sldId id="415" r:id="rId38"/>
    <p:sldId id="416" r:id="rId39"/>
    <p:sldId id="421" r:id="rId40"/>
    <p:sldId id="422" r:id="rId41"/>
    <p:sldId id="423" r:id="rId42"/>
    <p:sldId id="359" r:id="rId43"/>
    <p:sldId id="533" r:id="rId44"/>
    <p:sldId id="394" r:id="rId45"/>
    <p:sldId id="332" r:id="rId46"/>
    <p:sldId id="333" r:id="rId47"/>
    <p:sldId id="334" r:id="rId48"/>
    <p:sldId id="335" r:id="rId49"/>
    <p:sldId id="338" r:id="rId50"/>
    <p:sldId id="329" r:id="rId51"/>
    <p:sldId id="330" r:id="rId52"/>
    <p:sldId id="331" r:id="rId53"/>
    <p:sldId id="336" r:id="rId54"/>
    <p:sldId id="672" r:id="rId5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5"/>
    <a:srgbClr val="0066FF"/>
    <a:srgbClr val="FF0000"/>
    <a:srgbClr val="ED4D05"/>
    <a:srgbClr val="FF51CC"/>
    <a:srgbClr val="FFFFFF"/>
    <a:srgbClr val="1BB522"/>
    <a:srgbClr val="0000CC"/>
    <a:srgbClr val="C54646"/>
    <a:srgbClr val="E5A7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42" autoAdjust="0"/>
    <p:restoredTop sz="94700" autoAdjust="0"/>
  </p:normalViewPr>
  <p:slideViewPr>
    <p:cSldViewPr snapToGrid="0">
      <p:cViewPr varScale="1">
        <p:scale>
          <a:sx n="93" d="100"/>
          <a:sy n="93" d="100"/>
        </p:scale>
        <p:origin x="90" y="4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0359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1326538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9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383268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1737509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274285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400381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7150906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875822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9462935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988885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379082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6542990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9573365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133735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9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2044030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9631351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652443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1876867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5848507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03699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812061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9977962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3647651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044086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0801633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1700421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9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6753951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798965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8297339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55546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4522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844957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651765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32953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737548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717814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603197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292860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43380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2714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182903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727990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38418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008624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439794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26251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623835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987684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545474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539094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63144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898875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28452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679911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438534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9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916560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0986998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749809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295947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6211800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455218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872666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0729664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998845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9269058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797077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9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8590873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9018899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0649110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FA0126C-91D4-46B8-B2B5-5C852DBEA8D6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54409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65300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215968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474199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910688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6105055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226018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13006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361075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5908215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9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747380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463425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125728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21563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404184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1451207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5964318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724723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418612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4289009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5442730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362373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9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081881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1669648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963157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4031922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643089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6626759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7394818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9675915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8179044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4509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31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26113" y="6540500"/>
            <a:ext cx="33342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0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9" r:id="rId1"/>
    <p:sldLayoutId id="2147487130" r:id="rId2"/>
    <p:sldLayoutId id="2147487131" r:id="rId3"/>
    <p:sldLayoutId id="2147487132" r:id="rId4"/>
    <p:sldLayoutId id="2147487133" r:id="rId5"/>
    <p:sldLayoutId id="2147487134" r:id="rId6"/>
    <p:sldLayoutId id="2147487135" r:id="rId7"/>
    <p:sldLayoutId id="2147487136" r:id="rId8"/>
    <p:sldLayoutId id="2147487137" r:id="rId9"/>
    <p:sldLayoutId id="2147487138" r:id="rId10"/>
    <p:sldLayoutId id="2147487139" r:id="rId11"/>
    <p:sldLayoutId id="214748714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26113" y="6540500"/>
            <a:ext cx="33342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0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2" r:id="rId1"/>
    <p:sldLayoutId id="2147487143" r:id="rId2"/>
    <p:sldLayoutId id="2147487144" r:id="rId3"/>
    <p:sldLayoutId id="2147487145" r:id="rId4"/>
    <p:sldLayoutId id="2147487146" r:id="rId5"/>
    <p:sldLayoutId id="2147487147" r:id="rId6"/>
    <p:sldLayoutId id="2147487148" r:id="rId7"/>
    <p:sldLayoutId id="2147487149" r:id="rId8"/>
    <p:sldLayoutId id="2147487150" r:id="rId9"/>
    <p:sldLayoutId id="2147487151" r:id="rId10"/>
    <p:sldLayoutId id="2147487152" r:id="rId11"/>
    <p:sldLayoutId id="2147487153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049881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227" r:id="rId1"/>
    <p:sldLayoutId id="2147487228" r:id="rId2"/>
    <p:sldLayoutId id="2147487229" r:id="rId3"/>
    <p:sldLayoutId id="2147487230" r:id="rId4"/>
    <p:sldLayoutId id="2147487231" r:id="rId5"/>
    <p:sldLayoutId id="2147487232" r:id="rId6"/>
    <p:sldLayoutId id="2147487233" r:id="rId7"/>
    <p:sldLayoutId id="2147487234" r:id="rId8"/>
    <p:sldLayoutId id="2147487235" r:id="rId9"/>
    <p:sldLayoutId id="2147487236" r:id="rId10"/>
    <p:sldLayoutId id="2147487237" r:id="rId11"/>
    <p:sldLayoutId id="2147487238" r:id="rId12"/>
    <p:sldLayoutId id="2147487239" r:id="rId13"/>
    <p:sldLayoutId id="2147487240" r:id="rId14"/>
    <p:sldLayoutId id="2147487241" r:id="rId15"/>
    <p:sldLayoutId id="2147487242" r:id="rId16"/>
    <p:sldLayoutId id="2147487243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2022-06-25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26113" y="6540500"/>
            <a:ext cx="33342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4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58" r:id="rId1"/>
    <p:sldLayoutId id="2147486859" r:id="rId2"/>
    <p:sldLayoutId id="2147486860" r:id="rId3"/>
    <p:sldLayoutId id="2147486861" r:id="rId4"/>
    <p:sldLayoutId id="2147486862" r:id="rId5"/>
    <p:sldLayoutId id="2147486863" r:id="rId6"/>
    <p:sldLayoutId id="2147486864" r:id="rId7"/>
    <p:sldLayoutId id="2147486865" r:id="rId8"/>
    <p:sldLayoutId id="2147486866" r:id="rId9"/>
    <p:sldLayoutId id="2147486867" r:id="rId10"/>
    <p:sldLayoutId id="2147486868" r:id="rId11"/>
    <p:sldLayoutId id="214748686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26113" y="6540500"/>
            <a:ext cx="33342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79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1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  <p:sldLayoutId id="214748693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26113" y="6540500"/>
            <a:ext cx="33342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2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90" r:id="rId1"/>
    <p:sldLayoutId id="2147487091" r:id="rId2"/>
    <p:sldLayoutId id="2147487092" r:id="rId3"/>
    <p:sldLayoutId id="2147487093" r:id="rId4"/>
    <p:sldLayoutId id="2147487094" r:id="rId5"/>
    <p:sldLayoutId id="2147487095" r:id="rId6"/>
    <p:sldLayoutId id="2147487096" r:id="rId7"/>
    <p:sldLayoutId id="2147487097" r:id="rId8"/>
    <p:sldLayoutId id="2147487098" r:id="rId9"/>
    <p:sldLayoutId id="2147487099" r:id="rId10"/>
    <p:sldLayoutId id="2147487100" r:id="rId11"/>
    <p:sldLayoutId id="214748710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26113" y="6540500"/>
            <a:ext cx="33342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1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03" r:id="rId1"/>
    <p:sldLayoutId id="2147487104" r:id="rId2"/>
    <p:sldLayoutId id="2147487105" r:id="rId3"/>
    <p:sldLayoutId id="2147487106" r:id="rId4"/>
    <p:sldLayoutId id="2147487107" r:id="rId5"/>
    <p:sldLayoutId id="2147487108" r:id="rId6"/>
    <p:sldLayoutId id="2147487109" r:id="rId7"/>
    <p:sldLayoutId id="2147487110" r:id="rId8"/>
    <p:sldLayoutId id="2147487111" r:id="rId9"/>
    <p:sldLayoutId id="2147487112" r:id="rId10"/>
    <p:sldLayoutId id="2147487113" r:id="rId11"/>
    <p:sldLayoutId id="214748711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26113" y="6540500"/>
            <a:ext cx="33342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32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16" r:id="rId1"/>
    <p:sldLayoutId id="2147487117" r:id="rId2"/>
    <p:sldLayoutId id="2147487118" r:id="rId3"/>
    <p:sldLayoutId id="2147487119" r:id="rId4"/>
    <p:sldLayoutId id="2147487120" r:id="rId5"/>
    <p:sldLayoutId id="2147487121" r:id="rId6"/>
    <p:sldLayoutId id="2147487122" r:id="rId7"/>
    <p:sldLayoutId id="2147487123" r:id="rId8"/>
    <p:sldLayoutId id="2147487124" r:id="rId9"/>
    <p:sldLayoutId id="2147487125" r:id="rId10"/>
    <p:sldLayoutId id="2147487126" r:id="rId11"/>
    <p:sldLayoutId id="214748712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7000"/>
                <a:hueMod val="92000"/>
                <a:satMod val="169000"/>
                <a:lumMod val="164000"/>
              </a:schemeClr>
            </a:gs>
            <a:gs pos="38000">
              <a:schemeClr val="bg2">
                <a:tint val="97000"/>
                <a:hueMod val="92000"/>
                <a:satMod val="169000"/>
                <a:lumMod val="164000"/>
              </a:schemeClr>
            </a:gs>
            <a:gs pos="86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528916" y="4286715"/>
            <a:ext cx="8883156" cy="132343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4000" dirty="0">
                <a:ln w="6600">
                  <a:noFill/>
                  <a:prstDash val="solid"/>
                </a:ln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현대교회 유치부</a:t>
            </a:r>
            <a:endParaRPr lang="en-US" altLang="ko-KR" sz="4000" dirty="0">
              <a:ln w="6600">
                <a:noFill/>
                <a:prstDash val="solid"/>
              </a:ln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8916" y="1931146"/>
            <a:ext cx="8543364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찬양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91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4_레이어 20.jpg" descr="2022 가사_0024_레이어 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549513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3_레이어 21.jpg" descr="2022 가사_0023_레이어 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6362339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2_레이어 22.jpg" descr="2022 가사_0022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407876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좋아좋아</a:t>
            </a:r>
            <a:r>
              <a:rPr lang="ko-KR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예배가 좋아</a:t>
            </a:r>
            <a:r>
              <a:rPr lang="en-US" altLang="ko-K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ko-K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ko-KR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영상</a:t>
            </a:r>
            <a:r>
              <a:rPr lang="en-US" altLang="ko-K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ko-KR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921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1_레이어 23.jpg" descr="2022 가사_0021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89229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0_레이어 24.jpg" descr="2022 가사_0020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2813138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9_레이어 25.jpg" descr="2022 가사_0019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73036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5_레이어 9.jpg" descr="2022 가사_0035_레이어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802329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4_레이어 10.jpg" descr="2022 가사_0034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093884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24000" y="617235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28916" y="1931146"/>
            <a:ext cx="8543364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예배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49340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-1"/>
            <a:ext cx="12192000" cy="6858001"/>
          </a:xfrm>
          <a:prstGeom prst="roundRect">
            <a:avLst>
              <a:gd name="adj" fmla="val 1373"/>
            </a:avLst>
          </a:prstGeom>
          <a:solidFill>
            <a:srgbClr val="002060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1.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초로로로로로로롱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빛나는 눈으로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두근두근두근두근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설레는 맘으로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2052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424" y="62753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0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53788" y="0"/>
            <a:ext cx="12084424" cy="6784976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하나님께 예배드립니다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3076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3024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47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0" y="-101600"/>
            <a:ext cx="12192000" cy="6959601"/>
          </a:xfrm>
          <a:prstGeom prst="roundRect">
            <a:avLst>
              <a:gd name="adj" fmla="val 5197"/>
            </a:avLst>
          </a:prstGeom>
          <a:solidFill>
            <a:schemeClr val="accent6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2, 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또로로로로로로롱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맑은 샘물처럼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반짝반짝반짝반짝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밝은 해님처럼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4100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72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0" y="0"/>
            <a:ext cx="12192000" cy="6858001"/>
          </a:xfrm>
          <a:prstGeom prst="roundRect">
            <a:avLst>
              <a:gd name="adj" fmla="val 2064"/>
            </a:avLst>
          </a:prstGeom>
          <a:solidFill>
            <a:schemeClr val="accent6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소중하게 쓰임 받을래요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5124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53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2">
                <a:tint val="97000"/>
                <a:hueMod val="162000"/>
                <a:satMod val="200000"/>
                <a:lumMod val="124000"/>
              </a:schemeClr>
            </a:gs>
            <a:gs pos="56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015" y="0"/>
            <a:ext cx="11935549" cy="6678751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4000" dirty="0" smtClean="0">
              <a:latin typeface="휴먼모음T" panose="02030504000101010101" pitchFamily="18" charset="-127"/>
              <a:ea typeface="휴먼모음T" panose="02030504000101010101" pitchFamily="18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손 예쁜 손은 어떤 어떤 손일까</a:t>
            </a:r>
            <a:r>
              <a:rPr lang="en-US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손 예쁜 손은 어떤 어떤 손일까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 </a:t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하나님께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두 손모아 기도하는 손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친구에게 맛있는것 나눠주는 손</a:t>
            </a:r>
            <a:r>
              <a:rPr lang="en-US" altLang="ko-KR" sz="28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sz="28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endParaRPr lang="en-US" altLang="ko-KR" sz="2800" dirty="0">
              <a:latin typeface="휴먼모음T" panose="02030504000101010101" pitchFamily="18" charset="-127"/>
              <a:ea typeface="휴먼모음T" panose="02030504000101010101" pitchFamily="18" charset="-127"/>
              <a:cs typeface="Arial" panose="020B0604020202020204" pitchFamily="34" charset="0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5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0617" y="4253808"/>
            <a:ext cx="4856977" cy="260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6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bg2">
                <a:tint val="97000"/>
                <a:hueMod val="162000"/>
                <a:satMod val="200000"/>
                <a:lumMod val="0"/>
              </a:schemeClr>
            </a:gs>
            <a:gs pos="12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44342"/>
            <a:ext cx="12129247" cy="6801862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40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입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예쁜 입은 어떤 어떤 입일까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입 예쁜 입은 어떤 어떤 입일까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기쁘게 찬양하는 입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울고있는 친구를 달래주는 입</a:t>
            </a: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5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9316" y="4225983"/>
            <a:ext cx="4908873" cy="2632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62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99429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97000"/>
                <a:hueMod val="162000"/>
                <a:satMod val="200000"/>
                <a:lumMod val="124000"/>
              </a:schemeClr>
            </a:gs>
            <a:gs pos="50000">
              <a:schemeClr val="bg1">
                <a:lumMod val="95000"/>
                <a:lumOff val="5000"/>
              </a:schemeClr>
            </a:gs>
            <a:gs pos="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755696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48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발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예쁜 발은 어떤 어떤 발일까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발 예쁜 발은 어떤 어떤 발일까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예배하러 교회가는 발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믿음 없는 친구를 전도하는 발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900" dirty="0">
              <a:latin typeface="Asia유치원B" pitchFamily="18" charset="-127"/>
              <a:ea typeface="Asia유치원B" pitchFamily="18" charset="-127"/>
            </a:endParaRPr>
          </a:p>
        </p:txBody>
      </p:sp>
      <p:pic>
        <p:nvPicPr>
          <p:cNvPr id="4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8128" y="4072169"/>
            <a:ext cx="5195744" cy="2785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16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19" y="2534316"/>
            <a:ext cx="6042520" cy="399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29625" y="597388"/>
            <a:ext cx="4998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9590" y="0"/>
            <a:ext cx="12335436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89480" y="140073"/>
            <a:ext cx="5997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말씀속으로</a:t>
            </a:r>
            <a:r>
              <a:rPr lang="ko-KR" altLang="en-US" sz="8800" dirty="0" smtClean="0">
                <a:solidFill>
                  <a:srgbClr val="FFFF8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6000" dirty="0">
              <a:solidFill>
                <a:srgbClr val="FFFF8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10004341" y="102582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2272153" y="92610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71718" y="1649376"/>
            <a:ext cx="12120282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좋아 좋아 좋아 좋아 </a:t>
            </a: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말씀</a:t>
            </a:r>
            <a:endParaRPr lang="en-US" altLang="ko-KR" sz="5400" dirty="0" smtClean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신나 신나 신나 신나 말씀 듣는 것</a:t>
            </a:r>
            <a:endParaRPr lang="en-US" altLang="ko-KR" sz="5400" dirty="0" smtClean="0">
              <a:solidFill>
                <a:schemeClr val="bg1">
                  <a:lumMod val="65000"/>
                  <a:lumOff val="3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말씀 들려주세요</a:t>
            </a:r>
            <a:endParaRPr lang="en-US" altLang="ko-KR" sz="5400" dirty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속으로 </a:t>
            </a:r>
            <a:r>
              <a:rPr lang="ko-KR" altLang="en-US" sz="5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슝</a:t>
            </a:r>
            <a:r>
              <a:rPr lang="en-US" altLang="ko-KR" sz="5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~! </a:t>
            </a:r>
            <a:r>
              <a:rPr lang="ko-KR" altLang="en-US" sz="54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속으로 </a:t>
            </a: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슝</a:t>
            </a:r>
            <a:r>
              <a:rPr lang="en-US" altLang="ko-KR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~~!</a:t>
            </a:r>
          </a:p>
        </p:txBody>
      </p:sp>
    </p:spTree>
    <p:extLst>
      <p:ext uri="{BB962C8B-B14F-4D97-AF65-F5344CB8AC3E}">
        <p14:creationId xmlns:p14="http://schemas.microsoft.com/office/powerpoint/2010/main" val="6363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2805952" y="1683840"/>
            <a:ext cx="6257364" cy="3490317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9900" b="1" dirty="0">
                <a:ln w="15875" cap="rnd" cmpd="dbl">
                  <a:solidFill>
                    <a:schemeClr val="tx1"/>
                  </a:solidFill>
                  <a:prstDash val="solid"/>
                  <a:bevel/>
                </a:ln>
                <a:gradFill>
                  <a:gsLst>
                    <a:gs pos="97000">
                      <a:schemeClr val="accent4">
                        <a:lumMod val="75000"/>
                      </a:schemeClr>
                    </a:gs>
                    <a:gs pos="22000">
                      <a:srgbClr val="FFFF00"/>
                    </a:gs>
                    <a:gs pos="82000">
                      <a:schemeClr val="accent4">
                        <a:lumMod val="75000"/>
                      </a:schemeClr>
                    </a:gs>
                    <a:gs pos="65000">
                      <a:srgbClr val="00B050">
                        <a:alpha val="79000"/>
                        <a:lumMod val="87000"/>
                        <a:lumOff val="13000"/>
                      </a:srgbClr>
                    </a:gs>
                  </a:gsLst>
                  <a:lin ang="2700000" scaled="1"/>
                </a:gra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말씀</a:t>
            </a:r>
            <a:endParaRPr lang="en-US" altLang="ko-KR" sz="19900" b="1" dirty="0">
              <a:ln w="15875" cap="rnd" cmpd="dbl">
                <a:solidFill>
                  <a:schemeClr val="tx1"/>
                </a:solidFill>
                <a:prstDash val="solid"/>
                <a:bevel/>
              </a:ln>
              <a:gradFill>
                <a:gsLst>
                  <a:gs pos="97000">
                    <a:schemeClr val="accent4">
                      <a:lumMod val="75000"/>
                    </a:schemeClr>
                  </a:gs>
                  <a:gs pos="22000">
                    <a:srgbClr val="FFFF00"/>
                  </a:gs>
                  <a:gs pos="82000">
                    <a:schemeClr val="accent4">
                      <a:lumMod val="75000"/>
                    </a:schemeClr>
                  </a:gs>
                  <a:gs pos="65000">
                    <a:srgbClr val="00B050">
                      <a:alpha val="79000"/>
                      <a:lumMod val="87000"/>
                      <a:lumOff val="13000"/>
                    </a:srgbClr>
                  </a:gs>
                </a:gsLst>
                <a:lin ang="2700000" scaled="1"/>
              </a:gra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65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80391" y="2791228"/>
            <a:ext cx="830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시간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856858" y="342900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2629461" y="352098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기쁨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으로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드려요</a:t>
            </a: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112039" y="3103823"/>
            <a:ext cx="1788626" cy="228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8786960" y="336479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56868" y="2482642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186948" y="293261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30" y="2525353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45171" y="713930"/>
            <a:ext cx="499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기도</a:t>
            </a: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90678" y="2668119"/>
            <a:ext cx="499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광고 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6_레이어 38.jpg" descr="2022 가사_0006_레이어 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9437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58270" y="62753"/>
            <a:ext cx="12075459" cy="6795247"/>
          </a:xfrm>
          <a:prstGeom prst="roundRect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40" y="3012163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7946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6997" y="4890229"/>
            <a:ext cx="8883156" cy="132343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4000" dirty="0">
                <a:ln w="6600">
                  <a:noFill/>
                  <a:prstDash val="solid"/>
                </a:ln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현대교회 유치부</a:t>
            </a:r>
            <a:endParaRPr lang="en-US" altLang="ko-KR" sz="4000" dirty="0">
              <a:ln w="6600">
                <a:noFill/>
                <a:prstDash val="solid"/>
              </a:ln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757584"/>
            <a:ext cx="12113231" cy="16004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8800" b="1" dirty="0" smtClean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prstClr val="white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성경퀴즈 대회</a:t>
            </a:r>
            <a:endParaRPr lang="en-US" altLang="ko-KR" sz="8800" b="1" dirty="0">
              <a:ln w="15875" cap="rnd" cmpd="dbl">
                <a:solidFill>
                  <a:srgbClr val="1E5155">
                    <a:lumMod val="20000"/>
                    <a:lumOff val="80000"/>
                  </a:srgb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prstClr val="white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11"/>
          <a:stretch/>
        </p:blipFill>
        <p:spPr>
          <a:xfrm>
            <a:off x="657899" y="-107000"/>
            <a:ext cx="7592164" cy="6858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" r="71355" b="60164"/>
          <a:stretch/>
        </p:blipFill>
        <p:spPr>
          <a:xfrm rot="2058268">
            <a:off x="8360480" y="-195264"/>
            <a:ext cx="2875202" cy="26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2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5_레이어 39.jpg" descr="2022 가사_0005_레이어 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0268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0_레이어 46.jpg" descr="2022 가사_0000_레이어 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53369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1_레이어 44.jpg" descr="2022 가사_0001_레이어 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0434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624190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781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이온">
  <a:themeElements>
    <a:clrScheme name="이온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1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4827</TotalTime>
  <Words>289</Words>
  <Application>Microsoft Office PowerPoint</Application>
  <PresentationFormat>와이드스크린</PresentationFormat>
  <Paragraphs>112</Paragraphs>
  <Slides>43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18</vt:i4>
      </vt:variant>
      <vt:variant>
        <vt:lpstr>테마</vt:lpstr>
      </vt:variant>
      <vt:variant>
        <vt:i4>12</vt:i4>
      </vt:variant>
      <vt:variant>
        <vt:lpstr>슬라이드 제목</vt:lpstr>
      </vt:variant>
      <vt:variant>
        <vt:i4>43</vt:i4>
      </vt:variant>
    </vt:vector>
  </HeadingPairs>
  <TitlesOfParts>
    <vt:vector size="73" baseType="lpstr">
      <vt:lpstr>Asia유치원B</vt:lpstr>
      <vt:lpstr>FB바이올렛M</vt:lpstr>
      <vt:lpstr>Helvetica Neue</vt:lpstr>
      <vt:lpstr>Helvetica Neue Light</vt:lpstr>
      <vt:lpstr>Helvetica Neue Medium</vt:lpstr>
      <vt:lpstr>HY견고딕</vt:lpstr>
      <vt:lpstr>HY헤드라인M</vt:lpstr>
      <vt:lpstr>-굴렁쇠M</vt:lpstr>
      <vt:lpstr>굴림</vt:lpstr>
      <vt:lpstr>맑은 고딕</vt:lpstr>
      <vt:lpstr>휴먼모음T</vt:lpstr>
      <vt:lpstr>Arial</vt:lpstr>
      <vt:lpstr>Calibri</vt:lpstr>
      <vt:lpstr>Calibri Light</vt:lpstr>
      <vt:lpstr>Century Gothic</vt:lpstr>
      <vt:lpstr>Rockwell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White</vt:lpstr>
      <vt:lpstr>1_White</vt:lpstr>
      <vt:lpstr>3_White</vt:lpstr>
      <vt:lpstr>4_White</vt:lpstr>
      <vt:lpstr>5_White</vt:lpstr>
      <vt:lpstr>2_White</vt:lpstr>
      <vt:lpstr>6_White</vt:lpstr>
      <vt:lpstr>이온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좋아좋아 예배가 좋아  ( 영상)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827</cp:revision>
  <dcterms:created xsi:type="dcterms:W3CDTF">2021-01-04T13:13:52Z</dcterms:created>
  <dcterms:modified xsi:type="dcterms:W3CDTF">2022-06-25T12:31:51Z</dcterms:modified>
</cp:coreProperties>
</file>