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6214" r:id="rId5"/>
    <p:sldMasterId id="2147486250" r:id="rId6"/>
    <p:sldMasterId id="2147486263" r:id="rId7"/>
    <p:sldMasterId id="2147486275" r:id="rId8"/>
    <p:sldMasterId id="2147486287" r:id="rId9"/>
  </p:sldMasterIdLst>
  <p:notesMasterIdLst>
    <p:notesMasterId r:id="rId53"/>
  </p:notesMasterIdLst>
  <p:sldIdLst>
    <p:sldId id="279" r:id="rId10"/>
    <p:sldId id="510" r:id="rId11"/>
    <p:sldId id="511" r:id="rId12"/>
    <p:sldId id="359" r:id="rId13"/>
    <p:sldId id="473" r:id="rId14"/>
    <p:sldId id="470" r:id="rId15"/>
    <p:sldId id="479" r:id="rId16"/>
    <p:sldId id="471" r:id="rId17"/>
    <p:sldId id="480" r:id="rId18"/>
    <p:sldId id="500" r:id="rId19"/>
    <p:sldId id="501" r:id="rId20"/>
    <p:sldId id="512" r:id="rId21"/>
    <p:sldId id="513" r:id="rId22"/>
    <p:sldId id="514" r:id="rId23"/>
    <p:sldId id="393" r:id="rId24"/>
    <p:sldId id="417" r:id="rId25"/>
    <p:sldId id="418" r:id="rId26"/>
    <p:sldId id="419" r:id="rId27"/>
    <p:sldId id="420" r:id="rId28"/>
    <p:sldId id="413" r:id="rId29"/>
    <p:sldId id="414" r:id="rId30"/>
    <p:sldId id="415" r:id="rId31"/>
    <p:sldId id="416" r:id="rId32"/>
    <p:sldId id="421" r:id="rId33"/>
    <p:sldId id="422" r:id="rId34"/>
    <p:sldId id="423" r:id="rId35"/>
    <p:sldId id="394" r:id="rId36"/>
    <p:sldId id="332" r:id="rId37"/>
    <p:sldId id="333" r:id="rId38"/>
    <p:sldId id="334" r:id="rId39"/>
    <p:sldId id="335" r:id="rId40"/>
    <p:sldId id="338" r:id="rId41"/>
    <p:sldId id="503" r:id="rId42"/>
    <p:sldId id="504" r:id="rId43"/>
    <p:sldId id="506" r:id="rId44"/>
    <p:sldId id="507" r:id="rId45"/>
    <p:sldId id="508" r:id="rId46"/>
    <p:sldId id="509" r:id="rId47"/>
    <p:sldId id="505" r:id="rId48"/>
    <p:sldId id="329" r:id="rId49"/>
    <p:sldId id="330" r:id="rId50"/>
    <p:sldId id="331" r:id="rId51"/>
    <p:sldId id="336" r:id="rId5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D4D05"/>
    <a:srgbClr val="404040"/>
    <a:srgbClr val="FFFF85"/>
    <a:srgbClr val="FF0000"/>
    <a:srgbClr val="C54646"/>
    <a:srgbClr val="FF51CC"/>
    <a:srgbClr val="8B15CD"/>
    <a:srgbClr val="4679C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90" autoAdjust="0"/>
    <p:restoredTop sz="94700" autoAdjust="0"/>
  </p:normalViewPr>
  <p:slideViewPr>
    <p:cSldViewPr snapToGrid="0">
      <p:cViewPr varScale="1">
        <p:scale>
          <a:sx n="107" d="100"/>
          <a:sy n="107" d="100"/>
        </p:scale>
        <p:origin x="114" y="1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2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46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4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37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48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13470"/>
            <a:ext cx="48768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656566"/>
            <a:ext cx="48768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571" y="1913470"/>
            <a:ext cx="48768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0571" y="2656564"/>
            <a:ext cx="48768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98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883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165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48840"/>
            <a:ext cx="6096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56757" y="2147490"/>
            <a:ext cx="341376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625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0" y="2211494"/>
            <a:ext cx="633984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47135" y="2150621"/>
            <a:ext cx="341376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691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29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6" y="609600"/>
            <a:ext cx="2402380" cy="5638800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609600"/>
            <a:ext cx="7973291" cy="56388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422858"/>
            <a:ext cx="2743196" cy="365125"/>
          </a:xfrm>
        </p:spPr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6" y="6422858"/>
            <a:ext cx="4279669" cy="365125"/>
          </a:xfrm>
        </p:spPr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51" y="6422858"/>
            <a:ext cx="879759" cy="365125"/>
          </a:xfrm>
        </p:spPr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1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184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91481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89849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3086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805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4409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5589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88414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5887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48670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58622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9644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77857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71082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860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98002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96580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1725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88934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436838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06442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41700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745171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4369180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08538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44243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52838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35104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64694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2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2" y="3887812"/>
            <a:ext cx="12195668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166368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3844269"/>
            <a:ext cx="11379200" cy="667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14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623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2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2" y="3887812"/>
            <a:ext cx="12195668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3851528"/>
            <a:ext cx="10515600" cy="6696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EDEDED"/>
                </a:solidFill>
              </a:rPr>
              <a:pPr/>
              <a:t>2022-03-19</a:t>
            </a:fld>
            <a:endParaRPr lang="ko-KR" altLang="en-US" dirty="0">
              <a:solidFill>
                <a:srgbClr val="EDEDE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ko-KR" altLang="en-US" dirty="0">
              <a:solidFill>
                <a:srgbClr val="EDEDE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EDEDED"/>
                </a:solidFill>
              </a:rPr>
              <a:pPr/>
              <a:t>‹#›</a:t>
            </a:fld>
            <a:endParaRPr lang="ko-KR" altLang="en-US" dirty="0">
              <a:solidFill>
                <a:srgbClr val="EDED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90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396" y="2011680"/>
            <a:ext cx="48768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011680"/>
            <a:ext cx="48768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516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13470"/>
            <a:ext cx="48768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656566"/>
            <a:ext cx="48768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571" y="1913470"/>
            <a:ext cx="48768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0571" y="2656564"/>
            <a:ext cx="48768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291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3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864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48840"/>
            <a:ext cx="6096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56757" y="2147490"/>
            <a:ext cx="341376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702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0" y="2211494"/>
            <a:ext cx="633984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47135" y="2150621"/>
            <a:ext cx="341376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069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232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6" y="609600"/>
            <a:ext cx="2402380" cy="5638800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609600"/>
            <a:ext cx="7973291" cy="56388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422858"/>
            <a:ext cx="2743196" cy="365125"/>
          </a:xfrm>
        </p:spPr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6" y="6422858"/>
            <a:ext cx="4279669" cy="365125"/>
          </a:xfrm>
        </p:spPr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51" y="6422858"/>
            <a:ext cx="879759" cy="365125"/>
          </a:xfrm>
        </p:spPr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046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2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2" y="3887812"/>
            <a:ext cx="12195668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166368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3844269"/>
            <a:ext cx="11379200" cy="667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00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510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2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2" y="3887812"/>
            <a:ext cx="12195668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3851528"/>
            <a:ext cx="10515600" cy="6696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EDEDED"/>
                </a:solidFill>
              </a:rPr>
              <a:pPr/>
              <a:t>2022-03-19</a:t>
            </a:fld>
            <a:endParaRPr lang="ko-KR" altLang="en-US" dirty="0">
              <a:solidFill>
                <a:srgbClr val="EDEDE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ko-KR" altLang="en-US" dirty="0">
              <a:solidFill>
                <a:srgbClr val="EDEDE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EDEDED"/>
                </a:solidFill>
              </a:rPr>
              <a:pPr/>
              <a:t>‹#›</a:t>
            </a:fld>
            <a:endParaRPr lang="ko-KR" altLang="en-US" dirty="0">
              <a:solidFill>
                <a:srgbClr val="EDED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7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396" y="2011680"/>
            <a:ext cx="48768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011680"/>
            <a:ext cx="48768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553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13470"/>
            <a:ext cx="48768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656566"/>
            <a:ext cx="48768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571" y="1913470"/>
            <a:ext cx="48768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0571" y="2656564"/>
            <a:ext cx="48768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5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698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003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48840"/>
            <a:ext cx="6096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56757" y="2147490"/>
            <a:ext cx="341376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461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0" y="2211494"/>
            <a:ext cx="633984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47135" y="2150621"/>
            <a:ext cx="341376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5335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564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6" y="609600"/>
            <a:ext cx="2402380" cy="5638800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609600"/>
            <a:ext cx="7973291" cy="56388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422858"/>
            <a:ext cx="2743196" cy="365125"/>
          </a:xfrm>
        </p:spPr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6" y="6422858"/>
            <a:ext cx="4279669" cy="365125"/>
          </a:xfrm>
        </p:spPr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51" y="6422858"/>
            <a:ext cx="879759" cy="365125"/>
          </a:xfrm>
        </p:spPr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3988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2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2" y="3887812"/>
            <a:ext cx="12195668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166368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3844269"/>
            <a:ext cx="11379200" cy="667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6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858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2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2" y="3887812"/>
            <a:ext cx="12195668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3851528"/>
            <a:ext cx="10515600" cy="6696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EDEDED"/>
                </a:solidFill>
              </a:rPr>
              <a:pPr/>
              <a:t>2022-03-19</a:t>
            </a:fld>
            <a:endParaRPr lang="ko-KR" altLang="en-US" dirty="0">
              <a:solidFill>
                <a:srgbClr val="EDEDE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ko-KR" altLang="en-US" dirty="0">
              <a:solidFill>
                <a:srgbClr val="EDEDE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EDEDED"/>
                </a:solidFill>
              </a:rPr>
              <a:pPr/>
              <a:t>‹#›</a:t>
            </a:fld>
            <a:endParaRPr lang="ko-KR" altLang="en-US" dirty="0">
              <a:solidFill>
                <a:srgbClr val="EDED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68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396" y="2011680"/>
            <a:ext cx="48768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011680"/>
            <a:ext cx="48768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2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1000">
              <a:schemeClr val="accent6">
                <a:lumMod val="20000"/>
                <a:lumOff val="8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43000">
              <a:srgbClr val="FFFF00"/>
            </a:gs>
            <a:gs pos="100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1000">
              <a:schemeClr val="accent6">
                <a:lumMod val="20000"/>
                <a:lumOff val="8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43000">
              <a:srgbClr val="FFFF00"/>
            </a:gs>
            <a:gs pos="100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1000">
              <a:schemeClr val="accent6">
                <a:lumMod val="20000"/>
                <a:lumOff val="8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43000">
              <a:srgbClr val="FFFF00"/>
            </a:gs>
            <a:gs pos="100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1000">
              <a:schemeClr val="accent6">
                <a:lumMod val="20000"/>
                <a:lumOff val="8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43000">
              <a:srgbClr val="FFFF00"/>
            </a:gs>
            <a:gs pos="100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2022-03-19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/>
              <a:t>2022-03-19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6750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215" r:id="rId1"/>
    <p:sldLayoutId id="2147486216" r:id="rId2"/>
    <p:sldLayoutId id="2147486217" r:id="rId3"/>
    <p:sldLayoutId id="2147486218" r:id="rId4"/>
    <p:sldLayoutId id="2147486219" r:id="rId5"/>
    <p:sldLayoutId id="2147486220" r:id="rId6"/>
    <p:sldLayoutId id="2147486221" r:id="rId7"/>
    <p:sldLayoutId id="2147486222" r:id="rId8"/>
    <p:sldLayoutId id="2147486223" r:id="rId9"/>
    <p:sldLayoutId id="2147486224" r:id="rId10"/>
    <p:sldLayoutId id="2147486225" r:id="rId11"/>
    <p:sldLayoutId id="2147486226" r:id="rId12"/>
    <p:sldLayoutId id="2147486227" r:id="rId13"/>
    <p:sldLayoutId id="2147486228" r:id="rId14"/>
    <p:sldLayoutId id="2147486229" r:id="rId15"/>
    <p:sldLayoutId id="2147486230" r:id="rId16"/>
    <p:sldLayoutId id="2147486231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3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1" r:id="rId1"/>
    <p:sldLayoutId id="2147486252" r:id="rId2"/>
    <p:sldLayoutId id="2147486253" r:id="rId3"/>
    <p:sldLayoutId id="2147486254" r:id="rId4"/>
    <p:sldLayoutId id="2147486255" r:id="rId5"/>
    <p:sldLayoutId id="2147486256" r:id="rId6"/>
    <p:sldLayoutId id="2147486257" r:id="rId7"/>
    <p:sldLayoutId id="2147486258" r:id="rId8"/>
    <p:sldLayoutId id="2147486259" r:id="rId9"/>
    <p:sldLayoutId id="2147486260" r:id="rId10"/>
    <p:sldLayoutId id="2147486261" r:id="rId11"/>
    <p:sldLayoutId id="214748626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359" y="284176"/>
            <a:ext cx="103632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359" y="2011680"/>
            <a:ext cx="103632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745" y="6422858"/>
            <a:ext cx="3460057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88002" y="6422858"/>
            <a:ext cx="54141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0185" y="6422858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03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264" r:id="rId1"/>
    <p:sldLayoutId id="2147486265" r:id="rId2"/>
    <p:sldLayoutId id="2147486266" r:id="rId3"/>
    <p:sldLayoutId id="2147486267" r:id="rId4"/>
    <p:sldLayoutId id="2147486268" r:id="rId5"/>
    <p:sldLayoutId id="2147486269" r:id="rId6"/>
    <p:sldLayoutId id="2147486270" r:id="rId7"/>
    <p:sldLayoutId id="2147486271" r:id="rId8"/>
    <p:sldLayoutId id="2147486272" r:id="rId9"/>
    <p:sldLayoutId id="2147486273" r:id="rId10"/>
    <p:sldLayoutId id="2147486274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359" y="284176"/>
            <a:ext cx="103632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359" y="2011680"/>
            <a:ext cx="103632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745" y="6422858"/>
            <a:ext cx="3460057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88002" y="6422858"/>
            <a:ext cx="54141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0185" y="6422858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969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276" r:id="rId1"/>
    <p:sldLayoutId id="2147486277" r:id="rId2"/>
    <p:sldLayoutId id="2147486278" r:id="rId3"/>
    <p:sldLayoutId id="2147486279" r:id="rId4"/>
    <p:sldLayoutId id="2147486280" r:id="rId5"/>
    <p:sldLayoutId id="2147486281" r:id="rId6"/>
    <p:sldLayoutId id="2147486282" r:id="rId7"/>
    <p:sldLayoutId id="2147486283" r:id="rId8"/>
    <p:sldLayoutId id="2147486284" r:id="rId9"/>
    <p:sldLayoutId id="2147486285" r:id="rId10"/>
    <p:sldLayoutId id="2147486286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359" y="284176"/>
            <a:ext cx="103632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359" y="2011680"/>
            <a:ext cx="103632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745" y="6422858"/>
            <a:ext cx="3460057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2022-03-19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88002" y="6422858"/>
            <a:ext cx="54141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0185" y="6422858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20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288" r:id="rId1"/>
    <p:sldLayoutId id="2147486289" r:id="rId2"/>
    <p:sldLayoutId id="2147486290" r:id="rId3"/>
    <p:sldLayoutId id="2147486291" r:id="rId4"/>
    <p:sldLayoutId id="2147486292" r:id="rId5"/>
    <p:sldLayoutId id="2147486293" r:id="rId6"/>
    <p:sldLayoutId id="2147486294" r:id="rId7"/>
    <p:sldLayoutId id="2147486295" r:id="rId8"/>
    <p:sldLayoutId id="2147486296" r:id="rId9"/>
    <p:sldLayoutId id="2147486297" r:id="rId10"/>
    <p:sldLayoutId id="2147486298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730279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54422" y="4735838"/>
            <a:ext cx="8883156" cy="132343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4000" dirty="0">
                <a:ln w="6600">
                  <a:noFill/>
                  <a:prstDash val="solid"/>
                </a:ln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4000" dirty="0">
              <a:ln w="6600">
                <a:noFill/>
                <a:prstDash val="solid"/>
              </a:ln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4311" y="1936071"/>
            <a:ext cx="6612366" cy="2060138"/>
          </a:xfrm>
          <a:prstGeom prst="flowChartAlternateProcess">
            <a:avLst/>
          </a:prstGeom>
          <a:noFill/>
          <a:ln w="76200"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찬양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3615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6151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185801" y="299952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 이름 아시는 주님</a:t>
            </a:r>
            <a:endParaRPr lang="ko-KR" altLang="en-US" sz="48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611338"/>
            <a:ext cx="12191999" cy="4599506"/>
          </a:xfr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914400" lvl="2" indent="0">
              <a:buNone/>
            </a:pPr>
            <a:r>
              <a:rPr lang="ko-KR" altLang="en-US" sz="54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 이름을 아시고 </a:t>
            </a:r>
            <a:endParaRPr lang="en-US" altLang="ko-KR" sz="5400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914400" lvl="2" indent="0">
              <a:buNone/>
            </a:pPr>
            <a:r>
              <a:rPr lang="ko-KR" altLang="en-US" sz="54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 생각도 아시는 주님 </a:t>
            </a:r>
            <a:endParaRPr lang="en-US" altLang="ko-KR" sz="5400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914400" lvl="2" indent="0">
              <a:buNone/>
            </a:pPr>
            <a:r>
              <a:rPr lang="ko-KR" altLang="en-US" sz="54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숨어있는 내게 다가와 </a:t>
            </a:r>
            <a:endParaRPr lang="en-US" altLang="ko-KR" sz="5400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914400" lvl="2" indent="0">
              <a:buNone/>
            </a:pPr>
            <a:r>
              <a:rPr lang="ko-KR" altLang="en-US" sz="54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아픔과 상처 만지시네</a:t>
            </a:r>
            <a:endParaRPr lang="ko-KR" altLang="en-US" sz="54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78378" t="29219" r="7838" b="49640"/>
          <a:stretch/>
        </p:blipFill>
        <p:spPr>
          <a:xfrm rot="728837">
            <a:off x="8113441" y="2098370"/>
            <a:ext cx="3435639" cy="3625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237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2"/>
          <p:cNvSpPr txBox="1">
            <a:spLocks/>
          </p:cNvSpPr>
          <p:nvPr/>
        </p:nvSpPr>
        <p:spPr>
          <a:xfrm>
            <a:off x="0" y="304800"/>
            <a:ext cx="12192000" cy="6213153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Clr>
                <a:prstClr val="white"/>
              </a:buClr>
              <a:buFont typeface="Wingdings 3" panose="05040102010807070707" pitchFamily="18" charset="2"/>
              <a:buNone/>
            </a:pP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 이름을 아시고</a:t>
            </a:r>
          </a:p>
          <a:p>
            <a:pPr marL="914400" lvl="2" indent="0">
              <a:buClr>
                <a:prstClr val="white"/>
              </a:buClr>
              <a:buFont typeface="Wingdings 3" panose="05040102010807070707" pitchFamily="18" charset="2"/>
              <a:buNone/>
            </a:pP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 생각도 아시는 주님</a:t>
            </a:r>
          </a:p>
          <a:p>
            <a:pPr marL="914400" lvl="2" indent="0">
              <a:buClr>
                <a:prstClr val="white"/>
              </a:buClr>
              <a:buFont typeface="Wingdings 3" panose="05040102010807070707" pitchFamily="18" charset="2"/>
              <a:buNone/>
            </a:pP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변함없는 그 </a:t>
            </a:r>
            <a:r>
              <a:rPr lang="ko-KR" altLang="en-US" sz="54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사랑으로</a:t>
            </a:r>
            <a:endParaRPr lang="en-US" altLang="ko-KR" sz="5400" dirty="0" smtClean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914400" lvl="2" indent="0">
              <a:buClr>
                <a:prstClr val="white"/>
              </a:buClr>
              <a:buFont typeface="Wingdings 3" panose="05040102010807070707" pitchFamily="18" charset="2"/>
              <a:buNone/>
            </a:pPr>
            <a:r>
              <a:rPr lang="ko-KR" altLang="en-US" sz="54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연약한 </a:t>
            </a: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나를 </a:t>
            </a:r>
            <a:r>
              <a:rPr lang="ko-KR" altLang="en-US" sz="54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안으시네</a:t>
            </a:r>
            <a:endParaRPr lang="ko-KR" altLang="en-US" sz="5400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164" y="1597659"/>
            <a:ext cx="3450635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9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2"/>
          <p:cNvSpPr txBox="1">
            <a:spLocks/>
          </p:cNvSpPr>
          <p:nvPr/>
        </p:nvSpPr>
        <p:spPr>
          <a:xfrm>
            <a:off x="0" y="304800"/>
            <a:ext cx="12192000" cy="6213153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Clr>
                <a:prstClr val="white"/>
              </a:buClr>
              <a:buFont typeface="Wingdings 3" panose="05040102010807070707" pitchFamily="18" charset="2"/>
              <a:buNone/>
            </a:pP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성령님 지금 </a:t>
            </a:r>
            <a:r>
              <a:rPr lang="ko-KR" altLang="en-US" sz="5400" dirty="0" err="1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이시간</a:t>
            </a: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나를 찾아오사</a:t>
            </a:r>
          </a:p>
          <a:p>
            <a:pPr marL="914400" lvl="2" indent="0">
              <a:buClr>
                <a:prstClr val="white"/>
              </a:buClr>
              <a:buFont typeface="Wingdings 3" panose="05040102010807070707" pitchFamily="18" charset="2"/>
              <a:buNone/>
            </a:pP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사랑한다고 말씀하시네</a:t>
            </a:r>
          </a:p>
          <a:p>
            <a:pPr marL="914400" lvl="2" indent="0">
              <a:buClr>
                <a:prstClr val="white"/>
              </a:buClr>
              <a:buFont typeface="Wingdings 3" panose="05040102010807070707" pitchFamily="18" charset="2"/>
              <a:buNone/>
            </a:pP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사랑과 위로와 따스한 손길로</a:t>
            </a:r>
          </a:p>
          <a:p>
            <a:pPr marL="914400" lvl="2" indent="0">
              <a:buClr>
                <a:prstClr val="white"/>
              </a:buClr>
              <a:buFont typeface="Wingdings 3" panose="05040102010807070707" pitchFamily="18" charset="2"/>
              <a:buNone/>
            </a:pP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부르시는 주님 </a:t>
            </a:r>
            <a:r>
              <a:rPr lang="ko-KR" altLang="en-US" sz="54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앞에 예배로 </a:t>
            </a:r>
            <a:r>
              <a:rPr lang="ko-KR" altLang="en-US" sz="54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나아가네</a:t>
            </a:r>
          </a:p>
        </p:txBody>
      </p:sp>
      <p:sp>
        <p:nvSpPr>
          <p:cNvPr id="3" name="하트 2"/>
          <p:cNvSpPr/>
          <p:nvPr/>
        </p:nvSpPr>
        <p:spPr>
          <a:xfrm>
            <a:off x="779930" y="699247"/>
            <a:ext cx="636493" cy="61856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4" name="하트 3"/>
          <p:cNvSpPr/>
          <p:nvPr/>
        </p:nvSpPr>
        <p:spPr>
          <a:xfrm>
            <a:off x="1461246" y="699247"/>
            <a:ext cx="600636" cy="61856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하트 4"/>
          <p:cNvSpPr/>
          <p:nvPr/>
        </p:nvSpPr>
        <p:spPr>
          <a:xfrm>
            <a:off x="2106706" y="699247"/>
            <a:ext cx="663389" cy="61856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7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24000" y="617235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139439" y="2135019"/>
            <a:ext cx="6035040" cy="2060138"/>
          </a:xfrm>
          <a:prstGeom prst="flowChartAlternateProcess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예배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1524000" y="3141664"/>
            <a:ext cx="9144000" cy="371633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1.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초로로로로로로롱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빛나는 눈으로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두근두근두근두근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설레는 맘으로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2052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1645920" y="3068639"/>
            <a:ext cx="9144000" cy="371633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하나님께 예배드립니다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076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4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1602377" y="3141664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2, 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또로로로로로로롱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맑은 샘물처럼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반짝반짝반짝반짝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밝은 해님처럼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4100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7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524000" y="3141664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소중하게 쓰임 받을래요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5124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179011"/>
            <a:ext cx="12191999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사랑 기억하는 시간</a:t>
            </a:r>
            <a:endParaRPr lang="en-US" altLang="ko-KR" sz="66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마음을 바라보는 시간</a:t>
            </a:r>
            <a:endParaRPr lang="en-US" altLang="ko-KR" sz="66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사순절의 시간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17" y="-1337658"/>
            <a:ext cx="5381066" cy="39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7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3967" y="235131"/>
            <a:ext cx="8691155" cy="643253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손 예쁜 손은 어떤 어떤 손일까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손 손 손 예쁜 손은 어떤 어떤 손일까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 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하나님께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두 손모아 기도하는 손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친구에게 맛있는것 나눠주는 손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7908" y="2893651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6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0228" y="226423"/>
            <a:ext cx="8888436" cy="643253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기쁘게 찬양하는 입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울고있는 친구를 달래주는 입</a:t>
            </a:r>
          </a:p>
          <a:p>
            <a:pPr algn="ctr"/>
            <a:r>
              <a:rPr lang="en-US" altLang="ko-KR" dirty="0">
                <a:latin typeface="FB바이올렛M" pitchFamily="18" charset="-127"/>
                <a:ea typeface="FB바이올렛M" pitchFamily="18" charset="-127"/>
              </a:rPr>
              <a:t/>
            </a:r>
            <a:br>
              <a:rPr lang="en-US" altLang="ko-KR" dirty="0">
                <a:latin typeface="FB바이올렛M" pitchFamily="18" charset="-127"/>
                <a:ea typeface="FB바이올렛M" pitchFamily="18" charset="-127"/>
              </a:rPr>
            </a:br>
            <a:endParaRPr lang="en-US" altLang="ko-KR" dirty="0">
              <a:latin typeface="FB바이올렛M" pitchFamily="18" charset="-127"/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7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2114" y="2893651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62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1782" y="184667"/>
            <a:ext cx="8888436" cy="655564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예배하러 교회가는 발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믿음 없는 친구를 전도하는 발</a:t>
            </a:r>
            <a:endParaRPr lang="en-US" altLang="ko-KR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900" dirty="0">
              <a:latin typeface="Asia유치원B" pitchFamily="18" charset="-127"/>
              <a:ea typeface="Asia유치원B" pitchFamily="18" charset="-127"/>
            </a:endParaRPr>
          </a:p>
        </p:txBody>
      </p:sp>
      <p:pic>
        <p:nvPicPr>
          <p:cNvPr id="7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1783" y="2893651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24000" y="617235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017519" y="1753111"/>
            <a:ext cx="6035040" cy="2928461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6600" b="1" dirty="0">
                <a:ln w="15875" cap="rnd" cmpd="dbl">
                  <a:solidFill>
                    <a:schemeClr val="bg1">
                      <a:lumMod val="50000"/>
                      <a:lumOff val="50000"/>
                    </a:schemeClr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6600" b="1" dirty="0">
              <a:ln w="15875" cap="rnd" cmpd="dbl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103120" y="2791229"/>
            <a:ext cx="8308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5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534129" y="345295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3400426" y="3452949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마음으로 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191999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말씀을 생각하는 우리</a:t>
            </a:r>
            <a:endParaRPr lang="en-US" altLang="ko-KR" sz="66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예수님의 모습을 닮아가는 우리</a:t>
            </a:r>
            <a:endParaRPr lang="en-US" altLang="ko-KR" sz="66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17" y="-1337658"/>
            <a:ext cx="5381066" cy="390599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rcRect l="6260" t="9065" r="4930" b="9759"/>
          <a:stretch/>
        </p:blipFill>
        <p:spPr>
          <a:xfrm>
            <a:off x="8337174" y="520175"/>
            <a:ext cx="1353673" cy="1317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848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354313" y="3814355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9084079" y="4087109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17690" y="3819970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339348" y="3493361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779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6702" y="5004621"/>
            <a:ext cx="7135344" cy="14465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reflection endPos="12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b="1" dirty="0">
                <a:ln w="0">
                  <a:solidFill>
                    <a:srgbClr val="A5D028">
                      <a:lumMod val="50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Stout" panose="0202090407030B020401" pitchFamily="18" charset="0"/>
                <a:ea typeface="휴먼모음T" panose="02030504000101010101" pitchFamily="18" charset="-127"/>
              </a:rPr>
              <a:t>생일 축하해요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262" y="389987"/>
            <a:ext cx="4535814" cy="4614635"/>
          </a:xfrm>
          <a:prstGeom prst="rect">
            <a:avLst/>
          </a:prstGeom>
        </p:spPr>
      </p:pic>
      <p:sp>
        <p:nvSpPr>
          <p:cNvPr id="7" name="하트 6"/>
          <p:cNvSpPr/>
          <p:nvPr/>
        </p:nvSpPr>
        <p:spPr>
          <a:xfrm>
            <a:off x="6757340" y="3309876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하트 7"/>
          <p:cNvSpPr/>
          <p:nvPr/>
        </p:nvSpPr>
        <p:spPr>
          <a:xfrm>
            <a:off x="5437143" y="3309877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 bwMode="gray">
          <a:xfrm>
            <a:off x="4532751" y="700367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8800" dirty="0">
                <a:solidFill>
                  <a:srgbClr val="606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임지섭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74190" t="49365" r="8096" b="24391"/>
          <a:stretch/>
        </p:blipFill>
        <p:spPr>
          <a:xfrm rot="17635898">
            <a:off x="8485354" y="2215947"/>
            <a:ext cx="1958461" cy="1951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20380926">
            <a:off x="1492579" y="335986"/>
            <a:ext cx="38095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>
                <a:solidFill>
                  <a:srgbClr val="0000CC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8000" dirty="0">
                <a:solidFill>
                  <a:srgbClr val="0000CC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4" t="2667" r="42852" b="53905"/>
          <a:stretch/>
        </p:blipFill>
        <p:spPr>
          <a:xfrm>
            <a:off x="3267559" y="1887082"/>
            <a:ext cx="3585830" cy="4833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14908">
            <a:off x="2926864" y="1978377"/>
            <a:ext cx="1106269" cy="128073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107" y="1704169"/>
            <a:ext cx="4065443" cy="55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 bwMode="gray">
          <a:xfrm>
            <a:off x="4565023" y="678851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8800" dirty="0">
                <a:solidFill>
                  <a:srgbClr val="606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김한솔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l="14316" t="2346" r="11162" b="18736"/>
          <a:stretch/>
        </p:blipFill>
        <p:spPr>
          <a:xfrm>
            <a:off x="3056353" y="1946538"/>
            <a:ext cx="3752395" cy="47560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74190" t="49365" r="8096" b="24391"/>
          <a:stretch/>
        </p:blipFill>
        <p:spPr>
          <a:xfrm rot="17635898">
            <a:off x="8526268" y="2536975"/>
            <a:ext cx="1958461" cy="1951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92586">
            <a:off x="2755454" y="1955726"/>
            <a:ext cx="1164450" cy="134809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570" y="1546358"/>
            <a:ext cx="4065443" cy="55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6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 bwMode="gray">
          <a:xfrm>
            <a:off x="4532751" y="700367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8800" dirty="0">
                <a:solidFill>
                  <a:srgbClr val="606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김도경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74190" t="49365" r="8096" b="24391"/>
          <a:stretch/>
        </p:blipFill>
        <p:spPr>
          <a:xfrm rot="17635898">
            <a:off x="8485354" y="2215947"/>
            <a:ext cx="1958461" cy="1951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587" y="1839559"/>
            <a:ext cx="3697027" cy="487221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01755">
            <a:off x="3063034" y="1525017"/>
            <a:ext cx="1240892" cy="143658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559" y="1675450"/>
            <a:ext cx="4065443" cy="55564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380926">
            <a:off x="1492579" y="335986"/>
            <a:ext cx="38095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>
                <a:solidFill>
                  <a:srgbClr val="0000CC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8000" dirty="0">
                <a:solidFill>
                  <a:srgbClr val="0000CC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</a:p>
        </p:txBody>
      </p:sp>
    </p:spTree>
    <p:extLst>
      <p:ext uri="{BB962C8B-B14F-4D97-AF65-F5344CB8AC3E}">
        <p14:creationId xmlns:p14="http://schemas.microsoft.com/office/powerpoint/2010/main" val="220336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 bwMode="gray">
          <a:xfrm>
            <a:off x="4565023" y="678851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8800" dirty="0" err="1">
                <a:solidFill>
                  <a:srgbClr val="606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김사랑</a:t>
            </a:r>
            <a:endParaRPr lang="ko-KR" altLang="en-US" sz="8800" dirty="0">
              <a:solidFill>
                <a:srgbClr val="606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 rot="20380926">
            <a:off x="1492579" y="335986"/>
            <a:ext cx="38095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>
                <a:solidFill>
                  <a:srgbClr val="0000CC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8000" dirty="0">
                <a:solidFill>
                  <a:srgbClr val="0000CC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28019" t="26611" r="21098" b="40457"/>
          <a:stretch/>
        </p:blipFill>
        <p:spPr>
          <a:xfrm>
            <a:off x="3640184" y="1843208"/>
            <a:ext cx="3756688" cy="474047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144" y="1591135"/>
            <a:ext cx="4065443" cy="555643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58482">
            <a:off x="3742895" y="1502901"/>
            <a:ext cx="1305760" cy="151168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6"/>
          <a:srcRect l="74190" t="49365" r="8096" b="24391"/>
          <a:stretch/>
        </p:blipFill>
        <p:spPr>
          <a:xfrm rot="19332494">
            <a:off x="5899944" y="4938152"/>
            <a:ext cx="1958461" cy="1951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05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 bwMode="gray">
          <a:xfrm>
            <a:off x="4532751" y="700367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8800" dirty="0" err="1">
                <a:solidFill>
                  <a:srgbClr val="606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신지유</a:t>
            </a:r>
            <a:endParaRPr lang="ko-KR" altLang="en-US" sz="8800" dirty="0">
              <a:solidFill>
                <a:srgbClr val="606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7891" t="18286" r="13790" b="33587"/>
          <a:stretch/>
        </p:blipFill>
        <p:spPr>
          <a:xfrm>
            <a:off x="3424201" y="1901028"/>
            <a:ext cx="3500590" cy="454357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463" y="1460411"/>
            <a:ext cx="4065443" cy="555643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49273">
            <a:off x="3539134" y="1601098"/>
            <a:ext cx="1240892" cy="143658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/>
          <a:srcRect l="74190" t="49365" r="8096" b="24391"/>
          <a:stretch/>
        </p:blipFill>
        <p:spPr>
          <a:xfrm rot="17635898">
            <a:off x="2759009" y="4750410"/>
            <a:ext cx="1958461" cy="1951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587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22236" t="24826" r="26620" b="23999"/>
          <a:stretch/>
        </p:blipFill>
        <p:spPr>
          <a:xfrm rot="5400000">
            <a:off x="2426797" y="2473238"/>
            <a:ext cx="4789714" cy="3518264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 bwMode="gray">
          <a:xfrm>
            <a:off x="4565023" y="678851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8800" dirty="0" err="1">
                <a:solidFill>
                  <a:srgbClr val="606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현하빈</a:t>
            </a:r>
            <a:endParaRPr lang="ko-KR" altLang="en-US" sz="8800" dirty="0">
              <a:solidFill>
                <a:srgbClr val="606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74190" t="49365" r="8096" b="24391"/>
          <a:stretch/>
        </p:blipFill>
        <p:spPr>
          <a:xfrm rot="17635898">
            <a:off x="8526268" y="2536975"/>
            <a:ext cx="1958461" cy="1951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23962">
            <a:off x="3435624" y="1700679"/>
            <a:ext cx="1096202" cy="126907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239" y="1616026"/>
            <a:ext cx="4065443" cy="55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5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0" y="252549"/>
            <a:ext cx="9144000" cy="6261462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625" y="250742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680636" y="785647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0" y="548640"/>
            <a:ext cx="9144000" cy="566928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40" y="3012163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36330" y="307163"/>
            <a:ext cx="11330153" cy="6463864"/>
          </a:xfrm>
          <a:prstGeom prst="horizontalScroll">
            <a:avLst>
              <a:gd name="adj" fmla="val 5833"/>
            </a:avLst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endParaRPr lang="en-US" altLang="ko-KR" sz="28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endParaRPr lang="en-US" altLang="ko-KR" sz="4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r>
              <a:rPr lang="en-US" altLang="ko-KR" sz="4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“</a:t>
            </a: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너희는 너희가 하나님의 성전인 것과 </a:t>
            </a:r>
            <a:endParaRPr lang="en-US" altLang="ko-KR" sz="5400" dirty="0" smtClean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하나님의 성령이 </a:t>
            </a:r>
            <a:endParaRPr lang="en-US" altLang="ko-KR" sz="5400" dirty="0" smtClean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r>
              <a:rPr lang="ko-KR" altLang="en-US" sz="5400" dirty="0" err="1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너희안에</a:t>
            </a: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계시는 것을 알지 못하느냐</a:t>
            </a:r>
            <a:r>
              <a:rPr lang="en-US" altLang="ko-KR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”</a:t>
            </a:r>
          </a:p>
          <a:p>
            <a:pPr marL="0" indent="0" algn="ctr">
              <a:buNone/>
            </a:pPr>
            <a:endParaRPr lang="en-US" altLang="ko-KR" sz="2400" dirty="0" smtClean="0">
              <a:solidFill>
                <a:srgbClr val="0070C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r>
              <a:rPr lang="en-US" altLang="ko-KR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 </a:t>
            </a:r>
            <a:r>
              <a:rPr lang="ko-KR" altLang="en-US" sz="2800" dirty="0" err="1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고린도전서</a:t>
            </a:r>
            <a:r>
              <a:rPr lang="ko-KR" altLang="en-US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 </a:t>
            </a:r>
            <a:r>
              <a:rPr lang="en-US" altLang="ko-KR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16</a:t>
            </a:r>
            <a:r>
              <a:rPr lang="ko-KR" altLang="en-US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절</a:t>
            </a:r>
            <a:r>
              <a:rPr lang="en-US" altLang="ko-KR" sz="2800" dirty="0" smtClean="0">
                <a:solidFill>
                  <a:srgbClr val="0070C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32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 algn="ctr">
              <a:buNone/>
            </a:pPr>
            <a:endParaRPr lang="ko-KR" altLang="en-US" sz="4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96563">
            <a:off x="-3207699" y="4272202"/>
            <a:ext cx="2174789" cy="2174789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3689129" y="706556"/>
            <a:ext cx="4268702" cy="118395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월 말씀암송</a:t>
            </a:r>
            <a:endParaRPr lang="ko-KR" altLang="en-US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253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예예예예</a:t>
            </a:r>
            <a:endParaRPr lang="ko-KR" altLang="en-US" sz="54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67489" y="1210544"/>
            <a:ext cx="11041187" cy="49064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None/>
            </a:pPr>
            <a:r>
              <a:rPr lang="ko-KR" altLang="en-US" sz="740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예예예예</a:t>
            </a:r>
            <a:r>
              <a:rPr lang="ko-KR" altLang="en-US" sz="7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예배하는 이 시간</a:t>
            </a:r>
            <a:endParaRPr lang="en-US" altLang="ko-KR" sz="7400" dirty="0" smtClean="0"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ko-KR" altLang="en-US" sz="740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하하하하</a:t>
            </a:r>
            <a:r>
              <a:rPr lang="ko-KR" altLang="en-US" sz="7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하나님이 기뻐해</a:t>
            </a:r>
            <a:endParaRPr lang="en-US" altLang="ko-KR" sz="7400" dirty="0" smtClean="0"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82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/>
          <p:cNvSpPr txBox="1">
            <a:spLocks/>
          </p:cNvSpPr>
          <p:nvPr/>
        </p:nvSpPr>
        <p:spPr>
          <a:xfrm>
            <a:off x="620040" y="1179011"/>
            <a:ext cx="11041187" cy="49064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800100" lvl="2" indent="0">
              <a:buNone/>
            </a:pPr>
            <a:endParaRPr lang="en-US" altLang="ko-KR" sz="1000" dirty="0" smtClean="0"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ko-KR" altLang="en-US" sz="74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기기기기 기도하는 이 시간</a:t>
            </a:r>
            <a:endParaRPr lang="en-US" altLang="ko-KR" sz="7400" dirty="0" smtClean="0">
              <a:solidFill>
                <a:schemeClr val="tx1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ko-KR" altLang="en-US" sz="7400" dirty="0" err="1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하하하하</a:t>
            </a:r>
            <a:r>
              <a:rPr lang="ko-KR" altLang="en-US" sz="74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하나님이 응답해</a:t>
            </a:r>
            <a:endParaRPr lang="ko-KR" altLang="en-US" sz="7400" dirty="0">
              <a:solidFill>
                <a:schemeClr val="tx1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397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/>
          <p:cNvSpPr txBox="1">
            <a:spLocks/>
          </p:cNvSpPr>
          <p:nvPr/>
        </p:nvSpPr>
        <p:spPr>
          <a:xfrm>
            <a:off x="641061" y="1189522"/>
            <a:ext cx="11041187" cy="49064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None/>
            </a:pPr>
            <a:r>
              <a:rPr lang="ko-KR" altLang="en-US" sz="74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랄랄랄랄</a:t>
            </a:r>
            <a:r>
              <a:rPr lang="ko-KR" altLang="en-US" sz="7400" dirty="0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찬양하는 이 시간</a:t>
            </a:r>
          </a:p>
          <a:p>
            <a:pPr marL="400050" lvl="1" indent="0">
              <a:buNone/>
            </a:pPr>
            <a:r>
              <a:rPr lang="ko-KR" altLang="en-US" sz="74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뿅뿅뿅뿅</a:t>
            </a:r>
            <a:r>
              <a:rPr lang="ko-KR" altLang="en-US" sz="7400" dirty="0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하나님이 춤을 </a:t>
            </a:r>
            <a:r>
              <a:rPr lang="ko-KR" altLang="en-US" sz="740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취</a:t>
            </a:r>
            <a:endParaRPr lang="ko-KR" altLang="en-US" sz="7400" dirty="0"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66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/>
          <p:cNvSpPr txBox="1">
            <a:spLocks/>
          </p:cNvSpPr>
          <p:nvPr/>
        </p:nvSpPr>
        <p:spPr>
          <a:xfrm>
            <a:off x="651571" y="1179011"/>
            <a:ext cx="11041187" cy="4906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None/>
            </a:pPr>
            <a:r>
              <a:rPr lang="ko-KR" altLang="en-US" sz="7000" dirty="0" err="1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말말말말</a:t>
            </a:r>
            <a:r>
              <a:rPr lang="ko-KR" altLang="en-US" sz="70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말씀 듣는 이 시간</a:t>
            </a:r>
            <a:endParaRPr lang="en-US" altLang="ko-KR" sz="7000" dirty="0" smtClean="0">
              <a:solidFill>
                <a:schemeClr val="tx1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ko-KR" altLang="en-US" sz="7000" dirty="0" err="1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쑥쑥쑥쑥</a:t>
            </a:r>
            <a:r>
              <a:rPr lang="ko-KR" altLang="en-US" sz="7000" dirty="0" smtClean="0">
                <a:solidFill>
                  <a:schemeClr val="tx1">
                    <a:lumMod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믿음의 키 자라요</a:t>
            </a:r>
            <a:endParaRPr lang="ko-KR" altLang="en-US" sz="7000" dirty="0">
              <a:solidFill>
                <a:schemeClr val="tx1">
                  <a:lumMod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27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줄무늬">
  <a:themeElements>
    <a:clrScheme name="줄무늬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8CC78"/>
      </a:accent3>
      <a:accent4>
        <a:srgbClr val="099BDD"/>
      </a:accent4>
      <a:accent5>
        <a:srgbClr val="828288"/>
      </a:accent5>
      <a:accent6>
        <a:srgbClr val="F56617"/>
      </a:accent6>
      <a:hlink>
        <a:srgbClr val="FF9933"/>
      </a:hlink>
      <a:folHlink>
        <a:srgbClr val="B2B2B2"/>
      </a:folHlink>
    </a:clrScheme>
    <a:fontScheme name="줄무늬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줄무늬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ppt/theme/theme8.xml><?xml version="1.0" encoding="utf-8"?>
<a:theme xmlns:a="http://schemas.openxmlformats.org/drawingml/2006/main" name="2_줄무늬">
  <a:themeElements>
    <a:clrScheme name="줄무늬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8CC78"/>
      </a:accent3>
      <a:accent4>
        <a:srgbClr val="099BDD"/>
      </a:accent4>
      <a:accent5>
        <a:srgbClr val="828288"/>
      </a:accent5>
      <a:accent6>
        <a:srgbClr val="F56617"/>
      </a:accent6>
      <a:hlink>
        <a:srgbClr val="FF9933"/>
      </a:hlink>
      <a:folHlink>
        <a:srgbClr val="B2B2B2"/>
      </a:folHlink>
    </a:clrScheme>
    <a:fontScheme name="줄무늬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줄무늬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ppt/theme/theme9.xml><?xml version="1.0" encoding="utf-8"?>
<a:theme xmlns:a="http://schemas.openxmlformats.org/drawingml/2006/main" name="1_줄무늬">
  <a:themeElements>
    <a:clrScheme name="줄무늬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8CC78"/>
      </a:accent3>
      <a:accent4>
        <a:srgbClr val="099BDD"/>
      </a:accent4>
      <a:accent5>
        <a:srgbClr val="828288"/>
      </a:accent5>
      <a:accent6>
        <a:srgbClr val="F56617"/>
      </a:accent6>
      <a:hlink>
        <a:srgbClr val="FF9933"/>
      </a:hlink>
      <a:folHlink>
        <a:srgbClr val="B2B2B2"/>
      </a:folHlink>
    </a:clrScheme>
    <a:fontScheme name="줄무늬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줄무늬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3217</TotalTime>
  <Words>393</Words>
  <Application>Microsoft Office PowerPoint</Application>
  <PresentationFormat>와이드스크린</PresentationFormat>
  <Paragraphs>159</Paragraphs>
  <Slides>43</Slides>
  <Notes>10</Notes>
  <HiddenSlides>11</HiddenSlides>
  <MMClips>0</MMClips>
  <ScaleCrop>false</ScaleCrop>
  <HeadingPairs>
    <vt:vector size="6" baseType="variant">
      <vt:variant>
        <vt:lpstr>사용한 글꼴</vt:lpstr>
      </vt:variant>
      <vt:variant>
        <vt:i4>22</vt:i4>
      </vt:variant>
      <vt:variant>
        <vt:lpstr>테마</vt:lpstr>
      </vt:variant>
      <vt:variant>
        <vt:i4>9</vt:i4>
      </vt:variant>
      <vt:variant>
        <vt:lpstr>슬라이드 제목</vt:lpstr>
      </vt:variant>
      <vt:variant>
        <vt:i4>43</vt:i4>
      </vt:variant>
    </vt:vector>
  </HeadingPairs>
  <TitlesOfParts>
    <vt:vector size="74" baseType="lpstr">
      <vt:lpstr>Asia유치원B</vt:lpstr>
      <vt:lpstr>FB바이올렛M</vt:lpstr>
      <vt:lpstr>Helvetica Neue</vt:lpstr>
      <vt:lpstr>Helvetica Neue Light</vt:lpstr>
      <vt:lpstr>Helvetica Neue Medium</vt:lpstr>
      <vt:lpstr>HY견고딕</vt:lpstr>
      <vt:lpstr>HY중고딕</vt:lpstr>
      <vt:lpstr>HY헤드라인M</vt:lpstr>
      <vt:lpstr>-굴렁쇠M</vt:lpstr>
      <vt:lpstr>굴림</vt:lpstr>
      <vt:lpstr>맑은 고딕</vt:lpstr>
      <vt:lpstr>휴먼모음T</vt:lpstr>
      <vt:lpstr>Arial</vt:lpstr>
      <vt:lpstr>Calibri</vt:lpstr>
      <vt:lpstr>Calibri Light</vt:lpstr>
      <vt:lpstr>Century Gothic</vt:lpstr>
      <vt:lpstr>Corbel</vt:lpstr>
      <vt:lpstr>Goudy Stout</vt:lpstr>
      <vt:lpstr>Rockwell</vt:lpstr>
      <vt:lpstr>Wingdings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슬라이스</vt:lpstr>
      <vt:lpstr>White</vt:lpstr>
      <vt:lpstr>줄무늬</vt:lpstr>
      <vt:lpstr>2_줄무늬</vt:lpstr>
      <vt:lpstr>1_줄무늬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내 이름 아시는 주님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584</cp:revision>
  <dcterms:created xsi:type="dcterms:W3CDTF">2021-01-04T13:13:52Z</dcterms:created>
  <dcterms:modified xsi:type="dcterms:W3CDTF">2022-03-19T13:02:19Z</dcterms:modified>
</cp:coreProperties>
</file>