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733" r:id="rId5"/>
    <p:sldMasterId id="2147488885" r:id="rId6"/>
    <p:sldMasterId id="2147488903" r:id="rId7"/>
    <p:sldMasterId id="2147489197" r:id="rId8"/>
    <p:sldMasterId id="2147489215" r:id="rId9"/>
  </p:sldMasterIdLst>
  <p:notesMasterIdLst>
    <p:notesMasterId r:id="rId44"/>
  </p:notesMasterIdLst>
  <p:sldIdLst>
    <p:sldId id="681" r:id="rId10"/>
    <p:sldId id="925" r:id="rId11"/>
    <p:sldId id="949" r:id="rId12"/>
    <p:sldId id="950" r:id="rId13"/>
    <p:sldId id="951" r:id="rId14"/>
    <p:sldId id="952" r:id="rId15"/>
    <p:sldId id="953" r:id="rId16"/>
    <p:sldId id="954" r:id="rId17"/>
    <p:sldId id="955" r:id="rId18"/>
    <p:sldId id="956" r:id="rId19"/>
    <p:sldId id="957" r:id="rId20"/>
    <p:sldId id="958" r:id="rId21"/>
    <p:sldId id="960" r:id="rId22"/>
    <p:sldId id="959" r:id="rId23"/>
    <p:sldId id="961" r:id="rId24"/>
    <p:sldId id="393" r:id="rId25"/>
    <p:sldId id="906" r:id="rId26"/>
    <p:sldId id="413" r:id="rId27"/>
    <p:sldId id="414" r:id="rId28"/>
    <p:sldId id="415" r:id="rId29"/>
    <p:sldId id="416" r:id="rId30"/>
    <p:sldId id="907" r:id="rId31"/>
    <p:sldId id="359" r:id="rId32"/>
    <p:sldId id="533" r:id="rId33"/>
    <p:sldId id="941" r:id="rId34"/>
    <p:sldId id="332" r:id="rId35"/>
    <p:sldId id="333" r:id="rId36"/>
    <p:sldId id="334" r:id="rId37"/>
    <p:sldId id="335" r:id="rId38"/>
    <p:sldId id="338" r:id="rId39"/>
    <p:sldId id="329" r:id="rId40"/>
    <p:sldId id="330" r:id="rId41"/>
    <p:sldId id="331" r:id="rId42"/>
    <p:sldId id="336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333FF"/>
    <a:srgbClr val="0000CC"/>
    <a:srgbClr val="E18015"/>
    <a:srgbClr val="162101"/>
    <a:srgbClr val="FFFF85"/>
    <a:srgbClr val="FF0000"/>
    <a:srgbClr val="CCFF66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2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8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4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9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78339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543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447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6627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5892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4446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545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8991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419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51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380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8189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06177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24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37630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449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7785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5415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4973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040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1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4067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57031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643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58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14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7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2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4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6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07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202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3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8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0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51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9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39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9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54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91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72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1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21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3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8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68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6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2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9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1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6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83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90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7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7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39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43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7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3539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92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224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24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2023-06-02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  <p:sldLayoutId id="2147488746" r:id="rId13"/>
    <p:sldLayoutId id="2147488747" r:id="rId14"/>
    <p:sldLayoutId id="2147488748" r:id="rId15"/>
    <p:sldLayoutId id="2147488749" r:id="rId16"/>
    <p:sldLayoutId id="21474887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  <p:sldLayoutId id="2147488899" r:id="rId14"/>
    <p:sldLayoutId id="2147488900" r:id="rId15"/>
    <p:sldLayoutId id="2147488901" r:id="rId16"/>
    <p:sldLayoutId id="21474889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2023-06-02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3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04" r:id="rId1"/>
    <p:sldLayoutId id="2147488905" r:id="rId2"/>
    <p:sldLayoutId id="2147488906" r:id="rId3"/>
    <p:sldLayoutId id="2147488907" r:id="rId4"/>
    <p:sldLayoutId id="2147488908" r:id="rId5"/>
    <p:sldLayoutId id="2147488909" r:id="rId6"/>
    <p:sldLayoutId id="2147488910" r:id="rId7"/>
    <p:sldLayoutId id="2147488911" r:id="rId8"/>
    <p:sldLayoutId id="2147488912" r:id="rId9"/>
    <p:sldLayoutId id="2147488913" r:id="rId10"/>
    <p:sldLayoutId id="2147488914" r:id="rId11"/>
    <p:sldLayoutId id="2147488915" r:id="rId12"/>
    <p:sldLayoutId id="2147488916" r:id="rId13"/>
    <p:sldLayoutId id="2147488917" r:id="rId14"/>
    <p:sldLayoutId id="2147488918" r:id="rId15"/>
    <p:sldLayoutId id="2147488919" r:id="rId16"/>
    <p:sldLayoutId id="21474889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7138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98" r:id="rId1"/>
    <p:sldLayoutId id="2147489199" r:id="rId2"/>
    <p:sldLayoutId id="2147489200" r:id="rId3"/>
    <p:sldLayoutId id="2147489201" r:id="rId4"/>
    <p:sldLayoutId id="2147489202" r:id="rId5"/>
    <p:sldLayoutId id="2147489203" r:id="rId6"/>
    <p:sldLayoutId id="2147489204" r:id="rId7"/>
    <p:sldLayoutId id="2147489205" r:id="rId8"/>
    <p:sldLayoutId id="2147489206" r:id="rId9"/>
    <p:sldLayoutId id="2147489207" r:id="rId10"/>
    <p:sldLayoutId id="2147489208" r:id="rId11"/>
    <p:sldLayoutId id="2147489209" r:id="rId12"/>
    <p:sldLayoutId id="2147489210" r:id="rId13"/>
    <p:sldLayoutId id="2147489211" r:id="rId14"/>
    <p:sldLayoutId id="2147489212" r:id="rId15"/>
    <p:sldLayoutId id="2147489213" r:id="rId16"/>
    <p:sldLayoutId id="21474892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2023-06-02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4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216" r:id="rId1"/>
    <p:sldLayoutId id="2147489217" r:id="rId2"/>
    <p:sldLayoutId id="2147489218" r:id="rId3"/>
    <p:sldLayoutId id="2147489219" r:id="rId4"/>
    <p:sldLayoutId id="2147489220" r:id="rId5"/>
    <p:sldLayoutId id="2147489221" r:id="rId6"/>
    <p:sldLayoutId id="2147489222" r:id="rId7"/>
    <p:sldLayoutId id="2147489223" r:id="rId8"/>
    <p:sldLayoutId id="2147489224" r:id="rId9"/>
    <p:sldLayoutId id="2147489225" r:id="rId10"/>
    <p:sldLayoutId id="214748922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5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93371" y="1206989"/>
            <a:ext cx="9405257" cy="401812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유치부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주일예배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전해요 팡팡</a:t>
            </a: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 사랑을 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나눠줘요 온 세상에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94" y="1602378"/>
            <a:ext cx="2977732" cy="26399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60" y="3693906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땅에 오신 예수님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 위해 십자가 지셨죠</a:t>
            </a: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이제 나도 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 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전할래요 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 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00" y="809897"/>
            <a:ext cx="37433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전해요 팡팡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사랑을 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나눠줘요 온 세상에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전해줘요 온 세상에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나눠쥐요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온 세상에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367" y="1502672"/>
            <a:ext cx="2462510" cy="2183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133" y="3131836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2"/>
            <a:ext cx="3422696" cy="743888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줒주제곡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3600" b="1" kern="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동영상</a:t>
            </a:r>
            <a:endParaRPr kumimoji="0" lang="ko-KR" alt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4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2"/>
            <a:ext cx="3422696" cy="743888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줒주제곡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들어보기</a:t>
            </a:r>
            <a:endParaRPr kumimoji="0" lang="ko-KR" alt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18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2"/>
            <a:ext cx="4337096" cy="743888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ko-KR" altLang="en-US" sz="3600" b="1" kern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 제가 여기 있어요</a:t>
            </a:r>
            <a:endParaRPr lang="ko-KR" altLang="en-US" sz="3600" b="1" kern="0" dirty="0" smtClean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3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찬양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기쁘게 받아주세요</a:t>
            </a:r>
            <a:endParaRPr lang="ko-KR" altLang="en-US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86706"/>
            <a:ext cx="12192001" cy="5496974"/>
          </a:xfr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8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en-US" altLang="ko-KR" sz="1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빛나는 눈으로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두근두근 두근두근 설레는 맘으로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48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예배드립니다</a:t>
            </a:r>
            <a:r>
              <a:rPr lang="en-US" altLang="ko-KR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또로로로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맑은 샘물처럼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반짝반짝 반짝반짝 밝은 해님처럼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소중하게 쓰임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받을래요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ko-KR" altLang="en-US" sz="4800" dirty="0">
              <a:solidFill>
                <a:schemeClr val="bg2">
                  <a:lumMod val="60000"/>
                  <a:lumOff val="4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04" y="0"/>
            <a:ext cx="2482696" cy="320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 smtClean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 smtClean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60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2"/>
            <a:ext cx="4519976" cy="682927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통해 이루어주세요</a:t>
            </a:r>
            <a:endParaRPr kumimoji="0" lang="ko-KR" alt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4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2"/>
            <a:ext cx="6313942" cy="743888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주제암송 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 </a:t>
            </a:r>
            <a:r>
              <a:rPr kumimoji="0" lang="ko-KR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디모데후서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14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endParaRPr kumimoji="0" lang="ko-KR" alt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23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5029" y="679268"/>
            <a:ext cx="10663645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친구야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정말 반가워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안녕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친구야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466C02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보고 싶었어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 사랑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꼭 꼭 꼭 꼭 담아서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너를 너를 너를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effectLst>
                  <a:glow rad="101600">
                    <a:srgbClr val="DF532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사랑해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effectLst>
                <a:glow rad="101600">
                  <a:srgbClr val="DF5327">
                    <a:lumMod val="20000"/>
                    <a:lumOff val="80000"/>
                    <a:alpha val="60000"/>
                  </a:srgb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48640" y="231473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안녕 친구야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7451702" y="5525464"/>
            <a:ext cx="3132787" cy="14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8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전해요 팡팡</a:t>
            </a: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 사랑을 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나눠줘요 온 세상에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04715" y="113212"/>
            <a:ext cx="4005943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94" y="1602378"/>
            <a:ext cx="2977732" cy="26399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60" y="3693906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땅에 오신 예수님 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 위해 십자가 지셨죠</a:t>
            </a: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이제 나도 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 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전할래요 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 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lvl="2">
              <a:defRPr/>
            </a:pP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00" y="809897"/>
            <a:ext cx="37433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3_이온">
  <a:themeElements>
    <a:clrScheme name="사용자 지정 5">
      <a:dk1>
        <a:srgbClr val="FFFFFF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EDFBD6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6746</TotalTime>
  <Words>402</Words>
  <Application>Microsoft Office PowerPoint</Application>
  <PresentationFormat>와이드스크린</PresentationFormat>
  <Paragraphs>137</Paragraphs>
  <Slides>34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34</vt:i4>
      </vt:variant>
    </vt:vector>
  </HeadingPairs>
  <TitlesOfParts>
    <vt:vector size="57" baseType="lpstr">
      <vt:lpstr>210 러블리베이비 R</vt:lpstr>
      <vt:lpstr>210 하얀분필 B</vt:lpstr>
      <vt:lpstr>HY견고딕</vt:lpstr>
      <vt:lpstr>HY중고딕</vt:lpstr>
      <vt:lpstr>HY헤드라인M</vt:lpstr>
      <vt:lpstr>MD둥근쉬아별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슬라이스</vt:lpstr>
      <vt:lpstr>1_이온</vt:lpstr>
      <vt:lpstr>3_이온</vt:lpstr>
      <vt:lpstr>이온</vt:lpstr>
      <vt:lpstr>추억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기쁘게 받아주세요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1195</cp:revision>
  <dcterms:created xsi:type="dcterms:W3CDTF">2021-01-04T13:13:52Z</dcterms:created>
  <dcterms:modified xsi:type="dcterms:W3CDTF">2023-06-02T14:14:45Z</dcterms:modified>
</cp:coreProperties>
</file>