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0685" r:id="rId6"/>
    <p:sldMasterId id="2147490704" r:id="rId7"/>
    <p:sldMasterId id="2147490722" r:id="rId8"/>
    <p:sldMasterId id="2147490734" r:id="rId9"/>
    <p:sldMasterId id="2147490752" r:id="rId10"/>
  </p:sldMasterIdLst>
  <p:notesMasterIdLst>
    <p:notesMasterId r:id="rId68"/>
  </p:notesMasterIdLst>
  <p:sldIdLst>
    <p:sldId id="681" r:id="rId11"/>
    <p:sldId id="925" r:id="rId12"/>
    <p:sldId id="2207" r:id="rId13"/>
    <p:sldId id="2208" r:id="rId14"/>
    <p:sldId id="1036" r:id="rId15"/>
    <p:sldId id="1017" r:id="rId16"/>
    <p:sldId id="2220" r:id="rId17"/>
    <p:sldId id="2221" r:id="rId18"/>
    <p:sldId id="2232" r:id="rId19"/>
    <p:sldId id="2233" r:id="rId20"/>
    <p:sldId id="2234" r:id="rId21"/>
    <p:sldId id="2235" r:id="rId22"/>
    <p:sldId id="2236" r:id="rId23"/>
    <p:sldId id="2237" r:id="rId24"/>
    <p:sldId id="2238" r:id="rId25"/>
    <p:sldId id="2239" r:id="rId26"/>
    <p:sldId id="2240" r:id="rId27"/>
    <p:sldId id="2241" r:id="rId28"/>
    <p:sldId id="2242" r:id="rId29"/>
    <p:sldId id="2222" r:id="rId30"/>
    <p:sldId id="2246" r:id="rId31"/>
    <p:sldId id="2247" r:id="rId32"/>
    <p:sldId id="2248" r:id="rId33"/>
    <p:sldId id="2249" r:id="rId34"/>
    <p:sldId id="2250" r:id="rId35"/>
    <p:sldId id="2251" r:id="rId36"/>
    <p:sldId id="2252" r:id="rId37"/>
    <p:sldId id="2253" r:id="rId38"/>
    <p:sldId id="2254" r:id="rId39"/>
    <p:sldId id="2255" r:id="rId40"/>
    <p:sldId id="2197" r:id="rId41"/>
    <p:sldId id="2216" r:id="rId42"/>
    <p:sldId id="2217" r:id="rId43"/>
    <p:sldId id="2218" r:id="rId44"/>
    <p:sldId id="393" r:id="rId45"/>
    <p:sldId id="1057" r:id="rId46"/>
    <p:sldId id="1058" r:id="rId47"/>
    <p:sldId id="1059" r:id="rId48"/>
    <p:sldId id="413" r:id="rId49"/>
    <p:sldId id="414" r:id="rId50"/>
    <p:sldId id="2194" r:id="rId51"/>
    <p:sldId id="416" r:id="rId52"/>
    <p:sldId id="2228" r:id="rId53"/>
    <p:sldId id="2229" r:id="rId54"/>
    <p:sldId id="2231" r:id="rId55"/>
    <p:sldId id="359" r:id="rId56"/>
    <p:sldId id="533" r:id="rId57"/>
    <p:sldId id="941" r:id="rId58"/>
    <p:sldId id="332" r:id="rId59"/>
    <p:sldId id="333" r:id="rId60"/>
    <p:sldId id="334" r:id="rId61"/>
    <p:sldId id="335" r:id="rId62"/>
    <p:sldId id="338" r:id="rId63"/>
    <p:sldId id="329" r:id="rId64"/>
    <p:sldId id="330" r:id="rId65"/>
    <p:sldId id="331" r:id="rId66"/>
    <p:sldId id="336" r:id="rId6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FF"/>
    <a:srgbClr val="FF51CC"/>
    <a:srgbClr val="3333FF"/>
    <a:srgbClr val="0066FF"/>
    <a:srgbClr val="FF3300"/>
    <a:srgbClr val="000000"/>
    <a:srgbClr val="0000CC"/>
    <a:srgbClr val="020202"/>
    <a:srgbClr val="4806B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4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7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59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79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74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20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66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53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10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03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1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3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92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34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6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6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1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850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614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088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4574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884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628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57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508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96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9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503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284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363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480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081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700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644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CC37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CC37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4629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51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5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373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59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079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243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315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675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97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196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993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8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662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812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350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597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DDDDD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DDDDD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2490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876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526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298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057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8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81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274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319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407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06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35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98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82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15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74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23123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922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9960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4950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4298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596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70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83472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72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9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158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2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008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0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600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017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2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923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160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3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27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2624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010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674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638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5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422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423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993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5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image" Target="../media/image1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92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53" r:id="rId1"/>
    <p:sldLayoutId id="2147490754" r:id="rId2"/>
    <p:sldLayoutId id="2147490755" r:id="rId3"/>
    <p:sldLayoutId id="2147490756" r:id="rId4"/>
    <p:sldLayoutId id="2147490757" r:id="rId5"/>
    <p:sldLayoutId id="2147490758" r:id="rId6"/>
    <p:sldLayoutId id="2147490759" r:id="rId7"/>
    <p:sldLayoutId id="2147490760" r:id="rId8"/>
    <p:sldLayoutId id="2147490761" r:id="rId9"/>
    <p:sldLayoutId id="2147490762" r:id="rId10"/>
    <p:sldLayoutId id="2147490763" r:id="rId11"/>
    <p:sldLayoutId id="2147490764" r:id="rId12"/>
    <p:sldLayoutId id="2147490765" r:id="rId13"/>
    <p:sldLayoutId id="2147490766" r:id="rId14"/>
    <p:sldLayoutId id="2147490767" r:id="rId15"/>
    <p:sldLayoutId id="2147490768" r:id="rId16"/>
    <p:sldLayoutId id="214749076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2023-11-18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5630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686" r:id="rId1"/>
    <p:sldLayoutId id="2147490687" r:id="rId2"/>
    <p:sldLayoutId id="2147490688" r:id="rId3"/>
    <p:sldLayoutId id="2147490689" r:id="rId4"/>
    <p:sldLayoutId id="2147490690" r:id="rId5"/>
    <p:sldLayoutId id="2147490691" r:id="rId6"/>
    <p:sldLayoutId id="2147490692" r:id="rId7"/>
    <p:sldLayoutId id="2147490693" r:id="rId8"/>
    <p:sldLayoutId id="2147490694" r:id="rId9"/>
    <p:sldLayoutId id="2147490695" r:id="rId10"/>
    <p:sldLayoutId id="2147490696" r:id="rId11"/>
    <p:sldLayoutId id="2147490697" r:id="rId12"/>
    <p:sldLayoutId id="2147490698" r:id="rId13"/>
    <p:sldLayoutId id="2147490699" r:id="rId14"/>
    <p:sldLayoutId id="2147490700" r:id="rId15"/>
    <p:sldLayoutId id="2147490701" r:id="rId16"/>
    <p:sldLayoutId id="2147490702" r:id="rId17"/>
    <p:sldLayoutId id="2147490703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30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05" r:id="rId1"/>
    <p:sldLayoutId id="2147490706" r:id="rId2"/>
    <p:sldLayoutId id="2147490707" r:id="rId3"/>
    <p:sldLayoutId id="2147490708" r:id="rId4"/>
    <p:sldLayoutId id="2147490709" r:id="rId5"/>
    <p:sldLayoutId id="2147490710" r:id="rId6"/>
    <p:sldLayoutId id="2147490711" r:id="rId7"/>
    <p:sldLayoutId id="2147490712" r:id="rId8"/>
    <p:sldLayoutId id="2147490713" r:id="rId9"/>
    <p:sldLayoutId id="2147490714" r:id="rId10"/>
    <p:sldLayoutId id="2147490715" r:id="rId11"/>
    <p:sldLayoutId id="2147490716" r:id="rId12"/>
    <p:sldLayoutId id="2147490717" r:id="rId13"/>
    <p:sldLayoutId id="2147490718" r:id="rId14"/>
    <p:sldLayoutId id="2147490719" r:id="rId15"/>
    <p:sldLayoutId id="2147490720" r:id="rId16"/>
    <p:sldLayoutId id="214749072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2023-11-18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87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23" r:id="rId1"/>
    <p:sldLayoutId id="2147490724" r:id="rId2"/>
    <p:sldLayoutId id="2147490725" r:id="rId3"/>
    <p:sldLayoutId id="2147490726" r:id="rId4"/>
    <p:sldLayoutId id="2147490727" r:id="rId5"/>
    <p:sldLayoutId id="2147490728" r:id="rId6"/>
    <p:sldLayoutId id="2147490729" r:id="rId7"/>
    <p:sldLayoutId id="2147490730" r:id="rId8"/>
    <p:sldLayoutId id="2147490731" r:id="rId9"/>
    <p:sldLayoutId id="2147490732" r:id="rId10"/>
    <p:sldLayoutId id="2147490733" r:id="rId11"/>
  </p:sldLayoutIdLst>
  <p:txStyles>
    <p:titleStyle>
      <a:lvl1pPr algn="l" defTabSz="914400" rtl="0" eaLnBrk="1" latinLnBrk="1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2023-11-18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11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35" r:id="rId1"/>
    <p:sldLayoutId id="2147490736" r:id="rId2"/>
    <p:sldLayoutId id="2147490737" r:id="rId3"/>
    <p:sldLayoutId id="2147490738" r:id="rId4"/>
    <p:sldLayoutId id="2147490739" r:id="rId5"/>
    <p:sldLayoutId id="2147490740" r:id="rId6"/>
    <p:sldLayoutId id="2147490741" r:id="rId7"/>
    <p:sldLayoutId id="2147490742" r:id="rId8"/>
    <p:sldLayoutId id="2147490743" r:id="rId9"/>
    <p:sldLayoutId id="2147490744" r:id="rId10"/>
    <p:sldLayoutId id="2147490745" r:id="rId11"/>
    <p:sldLayoutId id="2147490746" r:id="rId12"/>
    <p:sldLayoutId id="2147490747" r:id="rId13"/>
    <p:sldLayoutId id="2147490748" r:id="rId14"/>
    <p:sldLayoutId id="2147490749" r:id="rId15"/>
    <p:sldLayoutId id="2147490750" r:id="rId16"/>
    <p:sldLayoutId id="214749075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7978" y="213549"/>
            <a:ext cx="10789920" cy="640175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>
            <a:noFill/>
          </a:ln>
          <a:effectLst>
            <a:outerShdw blurRad="482600" dist="50800" dir="6660000" algn="ctr" rotWithShape="0">
              <a:srgbClr val="000000"/>
            </a:outerShd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perspective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endParaRPr lang="en-US" altLang="ko-KR" sz="4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유치부</a:t>
            </a:r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주일예배</a:t>
            </a:r>
            <a:endParaRPr lang="en-US" altLang="ko-KR" sz="24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2023. 11. </a:t>
            </a:r>
            <a:r>
              <a:rPr lang="en-US" altLang="ko-KR" sz="36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19</a:t>
            </a:r>
            <a:r>
              <a:rPr lang="ko-KR" altLang="en-US" sz="36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기기기기 </a:t>
            </a:r>
            <a:r>
              <a:rPr lang="ko-KR" altLang="en-US" sz="72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기도하는 이 시간</a:t>
            </a:r>
            <a:endParaRPr lang="en-US" altLang="ko-KR" sz="72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err="1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하하하하</a:t>
            </a:r>
            <a:r>
              <a:rPr lang="ko-KR" altLang="en-US" sz="72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하나님이 </a:t>
            </a:r>
            <a:r>
              <a:rPr lang="ko-KR" altLang="en-US" sz="72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응답해</a:t>
            </a:r>
            <a:endParaRPr lang="ko-KR" altLang="en-US" sz="72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79" y="4024814"/>
            <a:ext cx="3463834" cy="36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766482"/>
            <a:ext cx="12330953" cy="5674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랄랄랄랄</a:t>
            </a:r>
            <a:r>
              <a:rPr lang="ko-KR" altLang="en-US" sz="7200" dirty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찬양하는 이 시간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뿅뿅뿅뿅</a:t>
            </a:r>
            <a:r>
              <a:rPr lang="ko-KR" altLang="en-US" sz="7200" dirty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하나님이 춤을 춰</a:t>
            </a:r>
            <a:endParaRPr lang="en-US" altLang="ko-KR" sz="7200" dirty="0" smtClean="0"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83" y="4332189"/>
            <a:ext cx="2487232" cy="24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766482"/>
            <a:ext cx="12330953" cy="5674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말말말말</a:t>
            </a:r>
            <a:r>
              <a:rPr lang="ko-KR" altLang="en-US" sz="72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듣는 이 시간</a:t>
            </a:r>
            <a:endParaRPr lang="en-US" altLang="ko-KR" sz="72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err="1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쑥쑥쑥쑥</a:t>
            </a:r>
            <a:r>
              <a:rPr lang="ko-KR" altLang="en-US" sz="72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믿음의 키 </a:t>
            </a:r>
            <a:r>
              <a:rPr lang="ko-KR" altLang="en-US" sz="72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자라요</a:t>
            </a:r>
            <a:endParaRPr lang="ko-KR" altLang="en-US" sz="72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26" y="4258780"/>
            <a:ext cx="3465627" cy="25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12444" y="15515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4800" dirty="0" smtClean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4800" dirty="0" smtClean="0">
                <a:solidFill>
                  <a:prstClr val="white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감사감사</a:t>
            </a:r>
            <a:endParaRPr lang="ko-KR" altLang="en-US" sz="4800" dirty="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136405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아침에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저녁에도 </a:t>
            </a: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감사해요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4864" t="5011" r="7776" b="6984"/>
          <a:stretch/>
        </p:blipFill>
        <p:spPr>
          <a:xfrm>
            <a:off x="7444289" y="4553444"/>
            <a:ext cx="2190673" cy="1925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17271" r="8356"/>
          <a:stretch/>
        </p:blipFill>
        <p:spPr>
          <a:xfrm>
            <a:off x="9634962" y="4646140"/>
            <a:ext cx="2416996" cy="1923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793" y="2649726"/>
            <a:ext cx="1499288" cy="1312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676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54025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주중에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주말에도 감사 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23" t="2078" r="95" b="54186"/>
          <a:stretch/>
        </p:blipFill>
        <p:spPr>
          <a:xfrm>
            <a:off x="10041981" y="5346484"/>
            <a:ext cx="2158200" cy="13714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5" t="49403" r="59553" b="441"/>
          <a:stretch/>
        </p:blipFill>
        <p:spPr>
          <a:xfrm>
            <a:off x="8265820" y="5017450"/>
            <a:ext cx="1870556" cy="17005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793" y="2649726"/>
            <a:ext cx="1499288" cy="1312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085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35705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봄여름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가을겨울 감사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949" r="58729" b="26538"/>
          <a:stretch/>
        </p:blipFill>
        <p:spPr>
          <a:xfrm>
            <a:off x="7645508" y="4896641"/>
            <a:ext cx="1427468" cy="15040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86" t="2696" r="29862" b="55166"/>
          <a:stretch/>
        </p:blipFill>
        <p:spPr>
          <a:xfrm>
            <a:off x="8708043" y="4964012"/>
            <a:ext cx="1444123" cy="14599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598" t="30636" r="1818" b="24936"/>
          <a:stretch/>
        </p:blipFill>
        <p:spPr>
          <a:xfrm>
            <a:off x="9925122" y="4886970"/>
            <a:ext cx="1334563" cy="15393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312" y="4927648"/>
            <a:ext cx="1291126" cy="132510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558" y="2231164"/>
            <a:ext cx="1616089" cy="1414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224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68209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어릴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때 감사 </a:t>
            </a:r>
            <a:r>
              <a:rPr lang="ko-KR" altLang="en-US" sz="5400" dirty="0" err="1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어른되도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감사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309" y="2806529"/>
            <a:ext cx="1232475" cy="1078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703" y="3183692"/>
            <a:ext cx="2687689" cy="36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53692" y="1067931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내게 있는 아주 작은 것도 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다 </a:t>
            </a:r>
            <a:r>
              <a:rPr lang="ko-KR" altLang="en-US" sz="5400" dirty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주님이 주신 소중한 선물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내가 하는 아주 작은 것도 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다 </a:t>
            </a:r>
            <a:r>
              <a:rPr lang="ko-KR" altLang="en-US" sz="5400" dirty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주님께서 보시네요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11" y="2846857"/>
            <a:ext cx="3616856" cy="38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46933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206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눈보다 더 희게 날 빚으시려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206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이 세상 기쁨 슬픔 </a:t>
            </a:r>
            <a:endParaRPr lang="en-US" altLang="ko-KR" sz="5400" dirty="0" smtClean="0">
              <a:solidFill>
                <a:srgbClr val="00206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모두 다 주시었네</a:t>
            </a:r>
            <a:endParaRPr lang="en-US" altLang="ko-KR" sz="5400" dirty="0" smtClean="0">
              <a:solidFill>
                <a:srgbClr val="00206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E915A2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십자가의 죽음 또 그 후에 부활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다 나를 위한 것이니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678" y="4191453"/>
            <a:ext cx="3209322" cy="19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기쁠 때 감사 </a:t>
            </a: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슬플 때도 감사</a:t>
            </a:r>
            <a:endParaRPr lang="en-US" altLang="ko-KR" sz="5400" dirty="0" smtClean="0">
              <a:solidFill>
                <a:srgbClr val="0070C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 감사해요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언제나 </a:t>
            </a:r>
            <a:r>
              <a:rPr lang="ko-KR" altLang="en-US" sz="5400" dirty="0">
                <a:solidFill>
                  <a:srgbClr val="0070C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감사 감사해요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070" y="1210544"/>
            <a:ext cx="2248930" cy="51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191" y="517781"/>
            <a:ext cx="5014514" cy="101566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6000" b="1" dirty="0" smtClean="0">
                <a:solidFill>
                  <a:srgbClr val="FFFF00"/>
                </a:solidFill>
              </a:rPr>
              <a:t>성탄절 </a:t>
            </a:r>
            <a:r>
              <a:rPr lang="ko-KR" altLang="en-US" sz="6000" b="1" dirty="0" err="1" smtClean="0">
                <a:solidFill>
                  <a:srgbClr val="FFFF00"/>
                </a:solidFill>
              </a:rPr>
              <a:t>찬양곡</a:t>
            </a:r>
            <a:endParaRPr lang="ko-KR" alt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282" y="3018999"/>
            <a:ext cx="9756559" cy="258532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5400" dirty="0" smtClean="0"/>
              <a:t>  3~5</a:t>
            </a:r>
            <a:r>
              <a:rPr lang="ko-KR" altLang="en-US" sz="5400" dirty="0" smtClean="0"/>
              <a:t>세 </a:t>
            </a:r>
            <a:r>
              <a:rPr lang="en-US" altLang="ko-KR" sz="5400" dirty="0" smtClean="0"/>
              <a:t>: </a:t>
            </a:r>
            <a:r>
              <a:rPr lang="ko-KR" altLang="en-US" sz="5400" dirty="0" err="1" smtClean="0"/>
              <a:t>크리마스</a:t>
            </a:r>
            <a:r>
              <a:rPr lang="ko-KR" altLang="en-US" sz="5400" dirty="0" smtClean="0"/>
              <a:t> 댄스</a:t>
            </a:r>
            <a:endParaRPr lang="en-US" altLang="ko-KR" sz="5400" dirty="0" smtClean="0"/>
          </a:p>
          <a:p>
            <a:endParaRPr lang="en-US" altLang="ko-KR" sz="5400" dirty="0" smtClean="0"/>
          </a:p>
          <a:p>
            <a:r>
              <a:rPr lang="en-US" altLang="ko-KR" sz="5400" dirty="0" smtClean="0"/>
              <a:t>  6~7</a:t>
            </a:r>
            <a:r>
              <a:rPr lang="ko-KR" altLang="en-US" sz="5400" dirty="0" smtClean="0"/>
              <a:t>세 </a:t>
            </a:r>
            <a:r>
              <a:rPr lang="en-US" altLang="ko-KR" sz="5400" dirty="0" smtClean="0"/>
              <a:t>: </a:t>
            </a:r>
            <a:r>
              <a:rPr lang="ko-KR" altLang="en-US" sz="5400" dirty="0" smtClean="0"/>
              <a:t>저 들 밖에 한밤 중에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653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작고 작은 내 몸으로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생일 축하해요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손뼉 치고 발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구르며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온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몸으로 댄스 댄스</a:t>
            </a:r>
            <a:endParaRPr lang="en-US" altLang="ko-KR" sz="6600" dirty="0">
              <a:solidFill>
                <a:srgbClr val="3333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 댄스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4159" y="2340528"/>
            <a:ext cx="3621863" cy="38294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93789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해피</a:t>
            </a: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6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해피</a:t>
            </a: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행복한 크리스마스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메리 메리 즐거운 크리스마스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태어나신 날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 모두 축하해요 댄스 댄스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9550" y="0"/>
            <a:ext cx="2068686" cy="208469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567" y="2974869"/>
            <a:ext cx="2298264" cy="22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15926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위해 오신 예수님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온 세상 기뻐 맞이해요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손뼉치고 발 구르며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6566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기뻐하며 댄스 댄스</a:t>
            </a:r>
            <a:endParaRPr lang="ko-KR" altLang="en-US" sz="6600" dirty="0" smtClean="0">
              <a:solidFill>
                <a:srgbClr val="FF6566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261" y="2637025"/>
            <a:ext cx="3480863" cy="338537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0"/>
            <a:ext cx="12192000" cy="332203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6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6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6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저 </a:t>
            </a:r>
            <a:r>
              <a:rPr lang="ko-KR" altLang="en-US" sz="56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들 밖에 한밤중에 양 틈에 자던 목자들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천사들이 </a:t>
            </a:r>
            <a:r>
              <a:rPr lang="ko-KR" altLang="en-US" sz="5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전하여준 </a:t>
            </a: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 나 </a:t>
            </a:r>
            <a:r>
              <a:rPr lang="ko-KR" altLang="en-US" sz="56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신소식</a:t>
            </a: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6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들었네</a:t>
            </a:r>
            <a:endParaRPr lang="en-US" altLang="ko-KR" sz="56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6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6000" dirty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endParaRPr lang="en-US" altLang="ko-KR" sz="6000" dirty="0" smtClean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l="3086" t="-22971" r="-3086" b="22971"/>
          <a:stretch/>
        </p:blipFill>
        <p:spPr>
          <a:xfrm>
            <a:off x="3984768" y="3498209"/>
            <a:ext cx="4538443" cy="335979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rcRect l="-1" r="-1398" b="50040"/>
          <a:stretch/>
        </p:blipFill>
        <p:spPr>
          <a:xfrm>
            <a:off x="3907620" y="3691154"/>
            <a:ext cx="4376759" cy="1986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56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0"/>
            <a:ext cx="12192000" cy="401832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저 </a:t>
            </a:r>
            <a:r>
              <a:rPr lang="ko-KR" altLang="en-U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동방에 별 하나가 이상한 빛을 비추어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600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 </a:t>
            </a:r>
            <a:r>
              <a:rPr lang="ko-KR" altLang="en-US" sz="5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땅 위에 큰 영광이 나타날 </a:t>
            </a:r>
            <a:r>
              <a:rPr lang="ko-KR" altLang="en-US" sz="5600" dirty="0" err="1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징조보였네</a:t>
            </a:r>
            <a:endParaRPr lang="en-US" altLang="ko-KR" sz="5600" dirty="0" smtClean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노엘 노엘 노엘 노엘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이스라엘 왕이 </a:t>
            </a:r>
            <a:r>
              <a:rPr lang="ko-KR" altLang="en-US" sz="56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태어나셨네</a:t>
            </a:r>
            <a:endParaRPr lang="en-US" altLang="ko-KR" sz="44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045" y="4018327"/>
            <a:ext cx="5452844" cy="31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"/>
            <a:ext cx="12192000" cy="3900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한별이 베들레헴 향하여 바로 가더니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 </a:t>
            </a:r>
            <a:r>
              <a:rPr lang="ko-KR" altLang="en-US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누우신 집 그 위에 오자 </a:t>
            </a:r>
            <a:r>
              <a:rPr lang="ko-KR" altLang="en-US" sz="5400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멈췄네</a:t>
            </a:r>
            <a:endParaRPr lang="en-US" altLang="ko-KR" sz="5400" dirty="0" smtClean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노엘 노엘 노엘 노엘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이스라엘 왕이 </a:t>
            </a:r>
            <a:r>
              <a:rPr lang="ko-KR" altLang="en-US" sz="56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태어나셨네</a:t>
            </a:r>
            <a:endParaRPr lang="en-US" altLang="ko-KR" sz="44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45" y="3900881"/>
            <a:ext cx="5377343" cy="29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1" y="0"/>
            <a:ext cx="12133277" cy="392604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저 동방의 박사들이 세 아기보고 절하고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</a:t>
            </a:r>
            <a:r>
              <a:rPr lang="ko-KR" altLang="en-US" sz="5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보배합다</a:t>
            </a:r>
            <a:r>
              <a:rPr lang="ko-KR" altLang="en-U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열어서 세 가지 예물 드렸네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노엘 노엘 노엘 노엘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이스라엘 왕이 </a:t>
            </a:r>
            <a:r>
              <a:rPr lang="ko-KR" altLang="en-US" sz="56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태어나셨네</a:t>
            </a:r>
            <a:endParaRPr lang="en-US" altLang="ko-KR" sz="54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14969" r="2904" b="15775"/>
          <a:stretch/>
        </p:blipFill>
        <p:spPr>
          <a:xfrm>
            <a:off x="3590488" y="3926047"/>
            <a:ext cx="5570290" cy="29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자장자장 고요한 이 밤에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반짝반짝 빛나는 아기 별빛 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아기예수님 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태어나심을 </a:t>
            </a:r>
            <a:r>
              <a:rPr lang="ko-KR" altLang="en-US" sz="6600" dirty="0" err="1" smtClean="0"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찬양드려요</a:t>
            </a:r>
            <a:endParaRPr lang="en-US" altLang="ko-KR" sz="6600" dirty="0">
              <a:solidFill>
                <a:srgbClr val="3333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고요한 </a:t>
            </a:r>
            <a:r>
              <a:rPr lang="ko-KR" altLang="en-US" sz="5400" dirty="0" err="1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이밤에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7114" y="3382392"/>
            <a:ext cx="3833890" cy="33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562904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을 가득 담아 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를 가득 담아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우리에게 오신 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사랑해요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3573" y="2245445"/>
            <a:ext cx="4119239" cy="37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-2" y="1110752"/>
            <a:ext cx="12236824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58" y="1399422"/>
            <a:ext cx="112714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사랑하는 내 마음 가득 담아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시간 이 시간 찬양해요</a:t>
            </a:r>
          </a:p>
          <a:p>
            <a:endParaRPr lang="en-US" altLang="ko-KR" sz="24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잘 아시는 하나님 나를 사랑하는 하나님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생각 나의 고백 모두 드리니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찬양을 받아주세요</a:t>
            </a:r>
            <a:endParaRPr lang="en-US" altLang="ko-KR" sz="54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내마음</a:t>
            </a:r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드려요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858" y="4320162"/>
            <a:ext cx="2840884" cy="22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을 가득 담아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를 가득 담아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우리에게 오신 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감사해요</a:t>
            </a:r>
            <a:endParaRPr lang="ko-KR" altLang="en-US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4595" y="2174424"/>
            <a:ext cx="4119239" cy="37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8715375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생각보다 더 크고도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세밀하신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주님의 손길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상황에도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놓치지 않네</a:t>
            </a:r>
            <a:endParaRPr lang="en-US" altLang="ko-KR" sz="6600" dirty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</a:t>
            </a:r>
            <a:endParaRPr lang="ko-KR" altLang="en-US" sz="5400" dirty="0"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4" y="1367595"/>
            <a:ext cx="3609975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30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47625" y="1318264"/>
            <a:ext cx="88011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나에게 일어난 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모든 일들을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빚어가시는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도구로 삼으시네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1318264"/>
            <a:ext cx="3505201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59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54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4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-2" y="1110752"/>
            <a:ext cx="12236824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58" y="1399422"/>
            <a:ext cx="112714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사랑하는 내 마음 가득 담아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시간 이 시간 예배해요</a:t>
            </a:r>
          </a:p>
          <a:p>
            <a:endParaRPr lang="ko-KR" altLang="en-US" sz="20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잘 아시는 예수님 나를 사랑하는 예수님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사랑 나의 마음 모두 드리니</a:t>
            </a:r>
          </a:p>
          <a:p>
            <a:r>
              <a:rPr lang="ko-KR" altLang="en-US" sz="5400" dirty="0">
                <a:ln w="0"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예배를 받아주세요</a:t>
            </a:r>
            <a:endParaRPr lang="en-US" altLang="ko-KR" sz="5400" dirty="0">
              <a:ln w="0"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858" y="4320162"/>
            <a:ext cx="2840884" cy="22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발과 입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5445" y="95686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122521"/>
            <a:ext cx="10467975" cy="5278041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6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이때부터 </a:t>
            </a:r>
            <a:r>
              <a:rPr lang="ko-KR" altLang="en-US" sz="66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예수께서</a:t>
            </a:r>
            <a:endParaRPr lang="en-US" altLang="ko-KR" sz="66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비로소 전파하여 이르시되</a:t>
            </a:r>
            <a:endParaRPr lang="en-US" altLang="ko-KR" sz="66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회개하라 천국이 가까이</a:t>
            </a:r>
            <a:endParaRPr lang="en-US" altLang="ko-KR" sz="6600" dirty="0" smtClean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err="1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왔는니라</a:t>
            </a:r>
            <a:r>
              <a:rPr lang="ko-KR" altLang="en-US" sz="66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하시더라</a:t>
            </a:r>
            <a:endParaRPr lang="en-US" altLang="ko-KR" sz="28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17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우리 같이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놀아요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웃어요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얘기해요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사랑해요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12" y="2426169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우리 같이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같이 같이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우리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되어       </a:t>
            </a:r>
            <a:r>
              <a:rPr lang="en-US" altLang="ko-KR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놀아요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웃어요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얘기해요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사랑해요</a:t>
            </a:r>
            <a:endParaRPr lang="ko-KR" altLang="en-US" sz="66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2450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예예예예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예예예예</a:t>
            </a:r>
            <a:r>
              <a:rPr lang="ko-KR" altLang="en-US" sz="7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예배하는 이 시간</a:t>
            </a:r>
            <a:endParaRPr lang="en-US" altLang="ko-KR" sz="7200" dirty="0" smtClean="0"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하하하하</a:t>
            </a:r>
            <a:r>
              <a:rPr lang="ko-KR" altLang="en-US" sz="7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하나님이 기뻐해</a:t>
            </a:r>
            <a:endParaRPr lang="en-US" altLang="ko-KR" sz="7200" dirty="0" smtClean="0"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83" y="4332189"/>
            <a:ext cx="2487232" cy="24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이온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전체">
  <a:themeElements>
    <a:clrScheme name="전체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전체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전체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9.xml><?xml version="1.0" encoding="utf-8"?>
<a:theme xmlns:a="http://schemas.openxmlformats.org/drawingml/2006/main" name="1_이온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7828</TotalTime>
  <Words>785</Words>
  <Application>Microsoft Office PowerPoint</Application>
  <PresentationFormat>와이드스크린</PresentationFormat>
  <Paragraphs>240</Paragraphs>
  <Slides>57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10</vt:i4>
      </vt:variant>
      <vt:variant>
        <vt:lpstr>슬라이드 제목</vt:lpstr>
      </vt:variant>
      <vt:variant>
        <vt:i4>57</vt:i4>
      </vt:variant>
    </vt:vector>
  </HeadingPairs>
  <TitlesOfParts>
    <vt:vector size="85" baseType="lpstr">
      <vt:lpstr>210 러블리베이비 R</vt:lpstr>
      <vt:lpstr>210 하얀분필 B</vt:lpstr>
      <vt:lpstr>210 하얀분필 R</vt:lpstr>
      <vt:lpstr>HY견고딕</vt:lpstr>
      <vt:lpstr>HY얕은샘물M</vt:lpstr>
      <vt:lpstr>HY중고딕</vt:lpstr>
      <vt:lpstr>HY헤드라인M</vt:lpstr>
      <vt:lpstr>다음_Regular</vt:lpstr>
      <vt:lpstr>맑은 고딕</vt:lpstr>
      <vt:lpstr>휴먼모음T</vt:lpstr>
      <vt:lpstr>Arial</vt:lpstr>
      <vt:lpstr>Calibri</vt:lpstr>
      <vt:lpstr>Calibri Light</vt:lpstr>
      <vt:lpstr>Century Gothic</vt:lpstr>
      <vt:lpstr>Tw Cen MT</vt:lpstr>
      <vt:lpstr>Tw Cen MT Condensed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이온</vt:lpstr>
      <vt:lpstr>슬라이스</vt:lpstr>
      <vt:lpstr>전체</vt:lpstr>
      <vt:lpstr>1_이온</vt:lpstr>
      <vt:lpstr>2_이온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1367</cp:revision>
  <dcterms:created xsi:type="dcterms:W3CDTF">2021-01-04T13:13:52Z</dcterms:created>
  <dcterms:modified xsi:type="dcterms:W3CDTF">2023-11-18T09:29:56Z</dcterms:modified>
</cp:coreProperties>
</file>