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7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8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9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0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11.xml" ContentType="application/vnd.openxmlformats-officedocument.theme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9" r:id="rId1"/>
    <p:sldMasterId id="2147484311" r:id="rId2"/>
    <p:sldMasterId id="2147485525" r:id="rId3"/>
    <p:sldMasterId id="2147485729" r:id="rId4"/>
    <p:sldMasterId id="2147489622" r:id="rId5"/>
    <p:sldMasterId id="2147491193" r:id="rId6"/>
    <p:sldMasterId id="2147491585" r:id="rId7"/>
    <p:sldMasterId id="2147491778" r:id="rId8"/>
    <p:sldMasterId id="2147491850" r:id="rId9"/>
    <p:sldMasterId id="2147492030" r:id="rId10"/>
    <p:sldMasterId id="2147492120" r:id="rId11"/>
    <p:sldMasterId id="2147492138" r:id="rId12"/>
  </p:sldMasterIdLst>
  <p:notesMasterIdLst>
    <p:notesMasterId r:id="rId49"/>
  </p:notesMasterIdLst>
  <p:sldIdLst>
    <p:sldId id="2300" r:id="rId13"/>
    <p:sldId id="925" r:id="rId14"/>
    <p:sldId id="2609" r:id="rId15"/>
    <p:sldId id="2610" r:id="rId16"/>
    <p:sldId id="2611" r:id="rId17"/>
    <p:sldId id="2468" r:id="rId18"/>
    <p:sldId id="2512" r:id="rId19"/>
    <p:sldId id="2612" r:id="rId20"/>
    <p:sldId id="2614" r:id="rId21"/>
    <p:sldId id="2615" r:id="rId22"/>
    <p:sldId id="2607" r:id="rId23"/>
    <p:sldId id="2608" r:id="rId24"/>
    <p:sldId id="393" r:id="rId25"/>
    <p:sldId id="2501" r:id="rId26"/>
    <p:sldId id="2502" r:id="rId27"/>
    <p:sldId id="413" r:id="rId28"/>
    <p:sldId id="414" r:id="rId29"/>
    <p:sldId id="2194" r:id="rId30"/>
    <p:sldId id="416" r:id="rId31"/>
    <p:sldId id="2503" r:id="rId32"/>
    <p:sldId id="2504" r:id="rId33"/>
    <p:sldId id="2505" r:id="rId34"/>
    <p:sldId id="2506" r:id="rId35"/>
    <p:sldId id="359" r:id="rId36"/>
    <p:sldId id="533" r:id="rId37"/>
    <p:sldId id="941" r:id="rId38"/>
    <p:sldId id="2374" r:id="rId39"/>
    <p:sldId id="332" r:id="rId40"/>
    <p:sldId id="333" r:id="rId41"/>
    <p:sldId id="334" r:id="rId42"/>
    <p:sldId id="335" r:id="rId43"/>
    <p:sldId id="338" r:id="rId44"/>
    <p:sldId id="329" r:id="rId45"/>
    <p:sldId id="330" r:id="rId46"/>
    <p:sldId id="331" r:id="rId47"/>
    <p:sldId id="336" r:id="rId4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3333FF"/>
    <a:srgbClr val="3737FF"/>
    <a:srgbClr val="FF51CC"/>
    <a:srgbClr val="0066FF"/>
    <a:srgbClr val="1ADA63"/>
    <a:srgbClr val="F87F34"/>
    <a:srgbClr val="0000CC"/>
    <a:srgbClr val="FFFFCC"/>
    <a:srgbClr val="02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94657" autoAdjust="0"/>
  </p:normalViewPr>
  <p:slideViewPr>
    <p:cSldViewPr snapToGrid="0">
      <p:cViewPr varScale="1">
        <p:scale>
          <a:sx n="110" d="100"/>
          <a:sy n="110" d="100"/>
        </p:scale>
        <p:origin x="636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3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slide" Target="slides/slide2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8" Type="http://schemas.openxmlformats.org/officeDocument/2006/relationships/slideMaster" Target="slideMasters/slideMaster8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135AE0-FB02-4300-A841-9B27FB5C7BFC}" type="datetimeFigureOut">
              <a:rPr lang="ko-KR" altLang="en-US" smtClean="0"/>
              <a:t>2024-10-05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B41990-1E19-4EE1-9A29-990A7A8EFC74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69392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 smtClean="0">
                <a:solidFill>
                  <a:prstClr val="black"/>
                </a:solidFill>
              </a:rPr>
              <a:pPr/>
              <a:t>8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99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1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383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468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2301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33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0020305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34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9771855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35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711180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2024-10-05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53447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2024-10-05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40145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40850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14999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78471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50864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04994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79626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62697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95624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36076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078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0364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2024-10-05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8278277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66067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85492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31970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14860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28872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68667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2024-10-05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055146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2024-10-05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92581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2024-10-05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57751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2024-10-05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5039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2024-10-05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6250422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2024-10-05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14064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2024-10-05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71504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2024-10-05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30006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2024-10-05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81225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2024-10-05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68151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2024-10-05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40477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2024-10-05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18636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2024-10-05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0771056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2024-10-05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75026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2024-10-05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247617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2024-10-05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370403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2024-10-05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92710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2024-10-05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69488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2024-10-05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19021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5256" y="1447802"/>
            <a:ext cx="8827957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5256" y="4777380"/>
            <a:ext cx="8827957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2024-10-05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37375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2024-10-05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88120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8" y="2861735"/>
            <a:ext cx="8827956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6" y="4777381"/>
            <a:ext cx="8827957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2024-10-05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85958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601" y="2060577"/>
            <a:ext cx="4397484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5967" y="2056093"/>
            <a:ext cx="4397487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2024-10-05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17780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600" y="1905000"/>
            <a:ext cx="439748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601" y="2514600"/>
            <a:ext cx="439748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5969" y="1905000"/>
            <a:ext cx="439748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5969" y="2514600"/>
            <a:ext cx="439748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2024-10-05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03248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2024-10-05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06242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2024-10-05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6594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2024-10-05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2822192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5" y="1447800"/>
            <a:ext cx="3401949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5863" y="1447800"/>
            <a:ext cx="5197351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5" y="3129282"/>
            <a:ext cx="3401949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2024-10-05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10206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208" y="1854192"/>
            <a:ext cx="5094232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51357" y="1143000"/>
            <a:ext cx="320123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5" y="3657600"/>
            <a:ext cx="5086304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2024-10-05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19976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8" y="4800587"/>
            <a:ext cx="8827956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5256" y="685800"/>
            <a:ext cx="8827957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7" y="5367325"/>
            <a:ext cx="882795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2024-10-05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26916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6" y="1447800"/>
            <a:ext cx="8827957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6" y="3657600"/>
            <a:ext cx="8827957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2024-10-05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26515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5213" y="1447801"/>
            <a:ext cx="8001399" cy="2317649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9374" y="3765449"/>
            <a:ext cx="7266495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6" y="4350657"/>
            <a:ext cx="8827957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2024-10-05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8530" y="971253"/>
            <a:ext cx="80212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ACD433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2921" y="2613787"/>
            <a:ext cx="80212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ACD433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310776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5" y="3124201"/>
            <a:ext cx="88279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6" y="4777381"/>
            <a:ext cx="8827957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2024-10-05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69580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113" y="1981200"/>
            <a:ext cx="29476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633" y="2667000"/>
            <a:ext cx="2928112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4672" y="1981200"/>
            <a:ext cx="29370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4116" y="2667000"/>
            <a:ext cx="294756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6556" y="1981200"/>
            <a:ext cx="29328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6556" y="2667000"/>
            <a:ext cx="2932877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711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404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2024-10-05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92563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633" y="4250949"/>
            <a:ext cx="294081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633" y="2209800"/>
            <a:ext cx="294081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633" y="4827213"/>
            <a:ext cx="294081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90389" y="4250949"/>
            <a:ext cx="29312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90388" y="2209800"/>
            <a:ext cx="293128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9035" y="4827212"/>
            <a:ext cx="29351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6556" y="4250949"/>
            <a:ext cx="29328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6555" y="2209800"/>
            <a:ext cx="2932877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6433" y="4827210"/>
            <a:ext cx="293676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711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404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2024-10-05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01187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2024-10-05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25558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6377" y="430215"/>
            <a:ext cx="1753057" cy="5826125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633" y="773205"/>
            <a:ext cx="7425083" cy="548313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2024-10-05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216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2024-10-05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3632613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2024-10-05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374767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2024-10-05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9889443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2024-10-05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962755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6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7"/>
            <a:ext cx="4937760" cy="4023359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2024-10-05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017642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28676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2024-10-05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9490940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2024-10-05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1753243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2024-10-05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4778395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3650" y="731520"/>
            <a:ext cx="6679191" cy="5257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3" y="6459787"/>
            <a:ext cx="2618511" cy="365125"/>
          </a:xfrm>
        </p:spPr>
        <p:txBody>
          <a:bodyPr/>
          <a:lstStyle>
            <a:lvl1pPr algn="l">
              <a:defRPr/>
            </a:lvl1pPr>
          </a:lstStyle>
          <a:p>
            <a:fld id="{E0A755C0-ECF6-48CC-BAE5-F70C1E0C6540}" type="datetimeFigureOut">
              <a:rPr lang="ko-KR" altLang="en-US" smtClean="0"/>
              <a:pPr/>
              <a:t>2024-10-05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7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ko-KR" altLang="en-US" dirty="0">
              <a:solidFill>
                <a:srgbClr val="5E5E5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srgbClr val="5E5E5E"/>
                </a:solidFill>
              </a:rPr>
              <a:pPr/>
              <a:t>‹#›</a:t>
            </a:fld>
            <a:endParaRPr lang="ko-KR" altLang="en-US" dirty="0">
              <a:solidFill>
                <a:srgbClr val="5E5E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47603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7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936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907024"/>
            <a:ext cx="1011936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2024-10-05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3235072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2024-10-05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355601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2024-10-05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2701944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14780"/>
            <a:ext cx="2628900" cy="5757421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14779"/>
            <a:ext cx="7734300" cy="5757420"/>
          </a:xfrm>
        </p:spPr>
        <p:txBody>
          <a:bodyPr vert="eaVert" lIns="45720" tIns="0" rIns="45720" bIns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2024-10-05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945884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2024-10-05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1665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2024-10-05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19894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2024-10-05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70720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2024-10-05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418272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2024-10-05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265181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2024-10-05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16681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2024-10-05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922346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1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5659513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7566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8142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0857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2533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6500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101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35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2024-10-05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86625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5634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2390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7076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34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6167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1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997876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3360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9472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1919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069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2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2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2024-10-05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79667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5050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2070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415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8486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9445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14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5759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1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0055479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2024-10-05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2898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2024-10-05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81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2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7552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2024-10-05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1948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35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2024-10-05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9704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2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2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2024-10-05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1936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2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7552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2024-10-05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485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2024-10-05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3019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2024-10-05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모서리가 둥근 직사각형 4"/>
          <p:cNvSpPr/>
          <p:nvPr userDrawn="1"/>
        </p:nvSpPr>
        <p:spPr>
          <a:xfrm>
            <a:off x="6728855" y="3518807"/>
            <a:ext cx="3777343" cy="1020536"/>
          </a:xfrm>
          <a:prstGeom prst="roundRect">
            <a:avLst/>
          </a:prstGeom>
          <a:solidFill>
            <a:srgbClr val="FFFF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6" name="모서리가 둥근 직사각형 5"/>
          <p:cNvSpPr/>
          <p:nvPr userDrawn="1"/>
        </p:nvSpPr>
        <p:spPr>
          <a:xfrm>
            <a:off x="11219213" y="0"/>
            <a:ext cx="842160" cy="677636"/>
          </a:xfrm>
          <a:prstGeom prst="roundRect">
            <a:avLst/>
          </a:prstGeom>
          <a:solidFill>
            <a:srgbClr val="FFFF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prstClr val="white"/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6909" y="412298"/>
            <a:ext cx="963385" cy="7225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7331619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2"/>
            <a:ext cx="393192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2024-10-05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2305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 dirty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2024-10-05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26398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2024-10-05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6699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0364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2024-10-05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1648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1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3291075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2024-10-05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649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2024-10-05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11805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2024-10-05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7004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2024-10-05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2280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2024-10-05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35167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2024-10-05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68212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2024-10-05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6846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2024-10-05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09883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2024-10-05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88810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2024-10-05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81987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2024-10-05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539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2024-10-05</a:t>
            </a:fld>
            <a:endParaRPr lang="ko-KR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5998110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2024-10-05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08944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2024-10-05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ACD433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ACD433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350096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2024-10-05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78144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2024-10-05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16449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2024-10-05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0769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2024-10-05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20068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2024-10-05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2756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44621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67431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980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2"/>
            <a:ext cx="393192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2024-10-05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404790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22846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1294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86596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6637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94071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54268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2024-10-05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6287708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2024-10-05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417028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2024-10-05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530898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2024-10-05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4290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 dirty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2024-10-05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938846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2024-10-05</a:t>
            </a:fld>
            <a:endParaRPr lang="ko-KR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1953042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2024-10-05</a:t>
            </a:fld>
            <a:endParaRPr lang="ko-KR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8294760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43759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57475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64736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64732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06414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89041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71382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425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13" Type="http://schemas.openxmlformats.org/officeDocument/2006/relationships/slideLayout" Target="../slideLayouts/slideLayout128.xml"/><Relationship Id="rId18" Type="http://schemas.openxmlformats.org/officeDocument/2006/relationships/theme" Target="../theme/theme10.xml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slideLayout" Target="../slideLayouts/slideLayout127.xml"/><Relationship Id="rId17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17.xml"/><Relationship Id="rId16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5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Relationship Id="rId14" Type="http://schemas.openxmlformats.org/officeDocument/2006/relationships/slideLayout" Target="../slideLayouts/slideLayout12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slideLayout" Target="../slideLayouts/slideLayout145.xml"/><Relationship Id="rId18" Type="http://schemas.openxmlformats.org/officeDocument/2006/relationships/theme" Target="../theme/theme11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17" Type="http://schemas.openxmlformats.org/officeDocument/2006/relationships/slideLayout" Target="../slideLayouts/slideLayout149.xml"/><Relationship Id="rId2" Type="http://schemas.openxmlformats.org/officeDocument/2006/relationships/slideLayout" Target="../slideLayouts/slideLayout134.xml"/><Relationship Id="rId16" Type="http://schemas.openxmlformats.org/officeDocument/2006/relationships/slideLayout" Target="../slideLayouts/slideLayout148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slideLayout" Target="../slideLayouts/slideLayout14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slideLayout" Target="../slideLayouts/slideLayout146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7.xml"/><Relationship Id="rId3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56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51.xml"/><Relationship Id="rId1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55.xml"/><Relationship Id="rId11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54.xml"/><Relationship Id="rId10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53.xml"/><Relationship Id="rId9" Type="http://schemas.openxmlformats.org/officeDocument/2006/relationships/slideLayout" Target="../slideLayouts/slideLayout15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1.jp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9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Relationship Id="rId22" Type="http://schemas.openxmlformats.org/officeDocument/2006/relationships/image" Target="../media/image7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79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17" Type="http://schemas.openxmlformats.org/officeDocument/2006/relationships/slideLayout" Target="../slideLayouts/slideLayout93.xml"/><Relationship Id="rId2" Type="http://schemas.openxmlformats.org/officeDocument/2006/relationships/slideLayout" Target="../slideLayouts/slideLayout78.xml"/><Relationship Id="rId16" Type="http://schemas.openxmlformats.org/officeDocument/2006/relationships/slideLayout" Target="../slideLayouts/slideLayout92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86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slideLayout" Target="../slideLayouts/slideLayout90.xml"/><Relationship Id="rId22" Type="http://schemas.openxmlformats.org/officeDocument/2006/relationships/image" Target="../media/image7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image" Target="../media/image8.jpg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image" Target="../media/image9.jpg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2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/>
              <a:t>2024-10-05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8470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2024-10-05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9903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2031" r:id="rId1"/>
    <p:sldLayoutId id="2147492032" r:id="rId2"/>
    <p:sldLayoutId id="2147492033" r:id="rId3"/>
    <p:sldLayoutId id="2147492034" r:id="rId4"/>
    <p:sldLayoutId id="2147492035" r:id="rId5"/>
    <p:sldLayoutId id="2147492036" r:id="rId6"/>
    <p:sldLayoutId id="2147492037" r:id="rId7"/>
    <p:sldLayoutId id="2147492038" r:id="rId8"/>
    <p:sldLayoutId id="2147492039" r:id="rId9"/>
    <p:sldLayoutId id="2147492040" r:id="rId10"/>
    <p:sldLayoutId id="2147492041" r:id="rId11"/>
    <p:sldLayoutId id="2147492042" r:id="rId12"/>
    <p:sldLayoutId id="2147492043" r:id="rId13"/>
    <p:sldLayoutId id="2147492044" r:id="rId14"/>
    <p:sldLayoutId id="2147492045" r:id="rId15"/>
    <p:sldLayoutId id="2147492046" r:id="rId16"/>
    <p:sldLayoutId id="2147492047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6">
                <a:lumMod val="60000"/>
                <a:lumOff val="40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8399243" y="1676400"/>
            <a:ext cx="37592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7586443" y="-457200"/>
            <a:ext cx="21336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8399243" y="6096000"/>
            <a:ext cx="13208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205317" y="2667000"/>
            <a:ext cx="5588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1119717" y="2895600"/>
            <a:ext cx="31496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280" y="452718"/>
            <a:ext cx="940717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600" y="2052925"/>
            <a:ext cx="8948872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8419" y="1790661"/>
            <a:ext cx="990599" cy="30487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2024-10-05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4413" y="3225261"/>
            <a:ext cx="3859795" cy="3048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5242" y="295737"/>
            <a:ext cx="838417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6871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2121" r:id="rId1"/>
    <p:sldLayoutId id="2147492122" r:id="rId2"/>
    <p:sldLayoutId id="2147492123" r:id="rId3"/>
    <p:sldLayoutId id="2147492124" r:id="rId4"/>
    <p:sldLayoutId id="2147492125" r:id="rId5"/>
    <p:sldLayoutId id="2147492126" r:id="rId6"/>
    <p:sldLayoutId id="2147492127" r:id="rId7"/>
    <p:sldLayoutId id="2147492128" r:id="rId8"/>
    <p:sldLayoutId id="2147492129" r:id="rId9"/>
    <p:sldLayoutId id="2147492130" r:id="rId10"/>
    <p:sldLayoutId id="2147492131" r:id="rId11"/>
    <p:sldLayoutId id="2147492132" r:id="rId12"/>
    <p:sldLayoutId id="2147492133" r:id="rId13"/>
    <p:sldLayoutId id="2147492134" r:id="rId14"/>
    <p:sldLayoutId id="2147492135" r:id="rId15"/>
    <p:sldLayoutId id="2147492136" r:id="rId16"/>
    <p:sldLayoutId id="2147492137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79" y="1845734"/>
            <a:ext cx="100584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0A755C0-ECF6-48CC-BAE5-F70C1E0C6540}" type="datetimeFigureOut">
              <a:rPr lang="ko-KR" altLang="en-US" smtClean="0"/>
              <a:pPr/>
              <a:t>2024-10-05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9705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2139" r:id="rId1"/>
    <p:sldLayoutId id="2147492140" r:id="rId2"/>
    <p:sldLayoutId id="2147492141" r:id="rId3"/>
    <p:sldLayoutId id="2147492142" r:id="rId4"/>
    <p:sldLayoutId id="2147492143" r:id="rId5"/>
    <p:sldLayoutId id="2147492144" r:id="rId6"/>
    <p:sldLayoutId id="2147492145" r:id="rId7"/>
    <p:sldLayoutId id="2147492146" r:id="rId8"/>
    <p:sldLayoutId id="2147492147" r:id="rId9"/>
    <p:sldLayoutId id="2147492148" r:id="rId10"/>
    <p:sldLayoutId id="2147492149" r:id="rId11"/>
  </p:sldLayoutIdLst>
  <p:txStyles>
    <p:titleStyle>
      <a:lvl1pPr algn="l" defTabSz="914400" rtl="0" eaLnBrk="1" latinLnBrk="1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1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/>
              <a:t>2024-10-05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9205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90612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192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26" r:id="rId1"/>
    <p:sldLayoutId id="2147485527" r:id="rId2"/>
    <p:sldLayoutId id="2147485528" r:id="rId3"/>
    <p:sldLayoutId id="2147485529" r:id="rId4"/>
    <p:sldLayoutId id="2147485530" r:id="rId5"/>
    <p:sldLayoutId id="2147485531" r:id="rId6"/>
    <p:sldLayoutId id="2147485532" r:id="rId7"/>
    <p:sldLayoutId id="2147485533" r:id="rId8"/>
    <p:sldLayoutId id="2147485534" r:id="rId9"/>
    <p:sldLayoutId id="2147485535" r:id="rId10"/>
    <p:sldLayoutId id="2147485536" r:id="rId11"/>
    <p:sldLayoutId id="2147490051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834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30" r:id="rId1"/>
    <p:sldLayoutId id="2147485731" r:id="rId2"/>
    <p:sldLayoutId id="2147485732" r:id="rId3"/>
    <p:sldLayoutId id="2147485733" r:id="rId4"/>
    <p:sldLayoutId id="2147485734" r:id="rId5"/>
    <p:sldLayoutId id="2147485735" r:id="rId6"/>
    <p:sldLayoutId id="2147485736" r:id="rId7"/>
    <p:sldLayoutId id="2147485737" r:id="rId8"/>
    <p:sldLayoutId id="2147485738" r:id="rId9"/>
    <p:sldLayoutId id="2147485739" r:id="rId10"/>
    <p:sldLayoutId id="2147485740" r:id="rId11"/>
    <p:sldLayoutId id="2147490050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alphaModFix amt="6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2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2024-10-05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559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623" r:id="rId1"/>
    <p:sldLayoutId id="2147489624" r:id="rId2"/>
    <p:sldLayoutId id="2147489625" r:id="rId3"/>
    <p:sldLayoutId id="2147489626" r:id="rId4"/>
    <p:sldLayoutId id="2147489627" r:id="rId5"/>
    <p:sldLayoutId id="2147489628" r:id="rId6"/>
    <p:sldLayoutId id="2147489629" r:id="rId7"/>
    <p:sldLayoutId id="2147489630" r:id="rId8"/>
    <p:sldLayoutId id="2147489631" r:id="rId9"/>
    <p:sldLayoutId id="2147489632" r:id="rId10"/>
    <p:sldLayoutId id="2147489633" r:id="rId11"/>
    <p:sldLayoutId id="2147489953" r:id="rId12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2024-10-05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1308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194" r:id="rId1"/>
    <p:sldLayoutId id="2147491195" r:id="rId2"/>
    <p:sldLayoutId id="2147491196" r:id="rId3"/>
    <p:sldLayoutId id="2147491197" r:id="rId4"/>
    <p:sldLayoutId id="2147491198" r:id="rId5"/>
    <p:sldLayoutId id="2147491199" r:id="rId6"/>
    <p:sldLayoutId id="2147491200" r:id="rId7"/>
    <p:sldLayoutId id="2147491201" r:id="rId8"/>
    <p:sldLayoutId id="2147491202" r:id="rId9"/>
    <p:sldLayoutId id="2147491203" r:id="rId10"/>
    <p:sldLayoutId id="2147491204" r:id="rId11"/>
    <p:sldLayoutId id="2147491205" r:id="rId12"/>
    <p:sldLayoutId id="2147491206" r:id="rId13"/>
    <p:sldLayoutId id="2147491207" r:id="rId14"/>
    <p:sldLayoutId id="2147491208" r:id="rId15"/>
    <p:sldLayoutId id="2147491209" r:id="rId16"/>
    <p:sldLayoutId id="2147491210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/>
              <a:t>2024-10-05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335089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586" r:id="rId1"/>
    <p:sldLayoutId id="2147491587" r:id="rId2"/>
    <p:sldLayoutId id="2147491588" r:id="rId3"/>
    <p:sldLayoutId id="2147491589" r:id="rId4"/>
    <p:sldLayoutId id="2147491590" r:id="rId5"/>
    <p:sldLayoutId id="2147491591" r:id="rId6"/>
    <p:sldLayoutId id="2147491592" r:id="rId7"/>
    <p:sldLayoutId id="2147491593" r:id="rId8"/>
    <p:sldLayoutId id="2147491594" r:id="rId9"/>
    <p:sldLayoutId id="2147491595" r:id="rId10"/>
    <p:sldLayoutId id="2147491596" r:id="rId11"/>
    <p:sldLayoutId id="2147491597" r:id="rId12"/>
    <p:sldLayoutId id="2147491598" r:id="rId13"/>
    <p:sldLayoutId id="2147491599" r:id="rId14"/>
    <p:sldLayoutId id="2147491600" r:id="rId15"/>
    <p:sldLayoutId id="2147491601" r:id="rId16"/>
    <p:sldLayoutId id="2147491602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998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779" r:id="rId1"/>
    <p:sldLayoutId id="2147491780" r:id="rId2"/>
    <p:sldLayoutId id="2147491781" r:id="rId3"/>
    <p:sldLayoutId id="2147491782" r:id="rId4"/>
    <p:sldLayoutId id="2147491783" r:id="rId5"/>
    <p:sldLayoutId id="2147491784" r:id="rId6"/>
    <p:sldLayoutId id="2147491785" r:id="rId7"/>
    <p:sldLayoutId id="2147491786" r:id="rId8"/>
    <p:sldLayoutId id="2147491787" r:id="rId9"/>
    <p:sldLayoutId id="2147491788" r:id="rId10"/>
    <p:sldLayoutId id="2147491789" r:id="rId11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50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851" r:id="rId1"/>
    <p:sldLayoutId id="2147491852" r:id="rId2"/>
    <p:sldLayoutId id="2147491853" r:id="rId3"/>
    <p:sldLayoutId id="2147491854" r:id="rId4"/>
    <p:sldLayoutId id="2147491855" r:id="rId5"/>
    <p:sldLayoutId id="2147491856" r:id="rId6"/>
    <p:sldLayoutId id="2147491857" r:id="rId7"/>
    <p:sldLayoutId id="2147491858" r:id="rId8"/>
    <p:sldLayoutId id="2147491859" r:id="rId9"/>
    <p:sldLayoutId id="2147491860" r:id="rId10"/>
    <p:sldLayoutId id="2147491861" r:id="rId11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4.xml"/><Relationship Id="rId5" Type="http://schemas.openxmlformats.org/officeDocument/2006/relationships/image" Target="../media/image24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5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5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5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5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8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12332" y="1758357"/>
            <a:ext cx="11969578" cy="5278041"/>
          </a:xfrm>
          <a:prstGeom prst="round2Diag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800" dirty="0" smtClean="0">
                <a:solidFill>
                  <a:prstClr val="white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2024</a:t>
            </a:r>
            <a:r>
              <a:rPr lang="ko-KR" altLang="en-US" sz="8800" dirty="0" smtClean="0">
                <a:solidFill>
                  <a:prstClr val="white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년</a:t>
            </a:r>
            <a:endParaRPr lang="en-US" altLang="ko-KR" sz="8000" dirty="0" smtClean="0">
              <a:solidFill>
                <a:prstClr val="white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algn="ctr"/>
            <a:r>
              <a:rPr lang="ko-KR" altLang="en-US" sz="8800" dirty="0" smtClean="0">
                <a:solidFill>
                  <a:srgbClr val="FFFF00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현대교회 </a:t>
            </a:r>
            <a:r>
              <a:rPr lang="ko-KR" altLang="en-US" sz="8800" dirty="0" err="1" smtClean="0">
                <a:solidFill>
                  <a:srgbClr val="FFFF00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유치부</a:t>
            </a:r>
            <a:endParaRPr lang="en-US" altLang="ko-KR" sz="8800" dirty="0" smtClean="0">
              <a:solidFill>
                <a:srgbClr val="FFFF00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algn="ctr"/>
            <a:r>
              <a:rPr lang="ko-KR" altLang="en-US" sz="8800" dirty="0" smtClean="0">
                <a:solidFill>
                  <a:srgbClr val="FFCCFF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주일예배</a:t>
            </a:r>
            <a:endParaRPr lang="en-US" altLang="ko-KR" sz="8800" dirty="0" smtClean="0">
              <a:solidFill>
                <a:srgbClr val="FFCCFF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algn="ctr"/>
            <a:endParaRPr lang="en-US" altLang="ko-KR" sz="2000" dirty="0">
              <a:solidFill>
                <a:srgbClr val="FFFF00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algn="ctr"/>
            <a:endParaRPr lang="ko-KR" altLang="en-US" sz="2000" dirty="0">
              <a:solidFill>
                <a:srgbClr val="FFFF00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/>
          <a:srcRect l="7001" t="-648" r="10356" b="6141"/>
          <a:stretch/>
        </p:blipFill>
        <p:spPr>
          <a:xfrm>
            <a:off x="-288757" y="376717"/>
            <a:ext cx="5402179" cy="648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4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/>
          <a:srcRect t="40375" r="4196"/>
          <a:stretch/>
        </p:blipFill>
        <p:spPr>
          <a:xfrm>
            <a:off x="6824119" y="0"/>
            <a:ext cx="5367881" cy="2342740"/>
          </a:xfrm>
          <a:prstGeom prst="rect">
            <a:avLst/>
          </a:prstGeom>
        </p:spPr>
      </p:pic>
      <p:sp>
        <p:nvSpPr>
          <p:cNvPr id="2" name="직사각형 1"/>
          <p:cNvSpPr/>
          <p:nvPr/>
        </p:nvSpPr>
        <p:spPr>
          <a:xfrm>
            <a:off x="0" y="1789558"/>
            <a:ext cx="12192000" cy="462831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1200" b="1" dirty="0" smtClean="0">
              <a:solidFill>
                <a:srgbClr val="4A4A4A"/>
              </a:solidFill>
              <a:latin typeface="Helvetica Neue"/>
            </a:endParaRPr>
          </a:p>
          <a:p>
            <a:pPr lvl="1">
              <a:lnSpc>
                <a:spcPct val="150000"/>
              </a:lnSpc>
            </a:pPr>
            <a:r>
              <a:rPr lang="ko-KR" altLang="en-US" sz="4400" b="1" dirty="0" smtClean="0">
                <a:solidFill>
                  <a:schemeClr val="bg1"/>
                </a:solidFill>
                <a:latin typeface="Helvetica Neue"/>
              </a:rPr>
              <a:t>손뼉 </a:t>
            </a:r>
            <a:r>
              <a:rPr lang="ko-KR" altLang="en-US" sz="4400" b="1" dirty="0">
                <a:solidFill>
                  <a:schemeClr val="bg1"/>
                </a:solidFill>
                <a:latin typeface="Helvetica Neue"/>
              </a:rPr>
              <a:t>치면서 발을 구르며 하나님을 찬양해</a:t>
            </a:r>
            <a:r>
              <a:rPr lang="ko-KR" altLang="en-US" sz="4400" dirty="0">
                <a:solidFill>
                  <a:schemeClr val="bg1"/>
                </a:solidFill>
              </a:rPr>
              <a:t/>
            </a:r>
            <a:br>
              <a:rPr lang="ko-KR" altLang="en-US" sz="4400" dirty="0">
                <a:solidFill>
                  <a:schemeClr val="bg1"/>
                </a:solidFill>
              </a:rPr>
            </a:br>
            <a:r>
              <a:rPr lang="ko-KR" altLang="en-US" sz="4400" b="1" dirty="0">
                <a:solidFill>
                  <a:schemeClr val="bg1"/>
                </a:solidFill>
                <a:latin typeface="Helvetica Neue"/>
              </a:rPr>
              <a:t>춤을 추면서 감사와 기쁨으로 하나님을 찬양해</a:t>
            </a:r>
            <a:r>
              <a:rPr lang="ko-KR" altLang="en-US" sz="4400" dirty="0">
                <a:solidFill>
                  <a:schemeClr val="bg1"/>
                </a:solidFill>
              </a:rPr>
              <a:t/>
            </a:r>
            <a:br>
              <a:rPr lang="ko-KR" altLang="en-US" sz="4400" dirty="0">
                <a:solidFill>
                  <a:schemeClr val="bg1"/>
                </a:solidFill>
              </a:rPr>
            </a:br>
            <a:r>
              <a:rPr lang="ko-KR" altLang="en-US" sz="4400" b="1" dirty="0">
                <a:solidFill>
                  <a:schemeClr val="bg1"/>
                </a:solidFill>
                <a:latin typeface="Helvetica Neue"/>
              </a:rPr>
              <a:t>온 세상에 생명 주신 창조주 하나님</a:t>
            </a:r>
            <a:r>
              <a:rPr lang="ko-KR" altLang="en-US" sz="4400" dirty="0">
                <a:solidFill>
                  <a:schemeClr val="bg1"/>
                </a:solidFill>
              </a:rPr>
              <a:t/>
            </a:r>
            <a:br>
              <a:rPr lang="ko-KR" altLang="en-US" sz="4400" dirty="0">
                <a:solidFill>
                  <a:schemeClr val="bg1"/>
                </a:solidFill>
              </a:rPr>
            </a:br>
            <a:r>
              <a:rPr lang="ko-KR" altLang="en-US" sz="4400" b="1" dirty="0">
                <a:solidFill>
                  <a:schemeClr val="bg1"/>
                </a:solidFill>
                <a:latin typeface="Helvetica Neue"/>
              </a:rPr>
              <a:t>나의 입술이 나의 마음이 하나님을 </a:t>
            </a:r>
            <a:r>
              <a:rPr lang="ko-KR" altLang="en-US" sz="4400" b="1" dirty="0" smtClean="0">
                <a:solidFill>
                  <a:schemeClr val="bg1"/>
                </a:solidFill>
                <a:latin typeface="Helvetica Neue"/>
              </a:rPr>
              <a:t>찬양해</a:t>
            </a:r>
            <a:endParaRPr lang="en-US" altLang="ko-KR" sz="4400" b="1" dirty="0" smtClean="0">
              <a:solidFill>
                <a:schemeClr val="bg1"/>
              </a:solidFill>
              <a:latin typeface="Helvetica Neue"/>
            </a:endParaRPr>
          </a:p>
          <a:p>
            <a:pPr lvl="1">
              <a:lnSpc>
                <a:spcPct val="150000"/>
              </a:lnSpc>
            </a:pPr>
            <a:endParaRPr lang="en-US" altLang="ko-KR" sz="500" b="1" dirty="0" smtClean="0">
              <a:solidFill>
                <a:schemeClr val="bg1"/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90023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484607" y="163662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dirty="0" smtClean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나와 함께 하시는 하나님</a:t>
            </a:r>
            <a:endParaRPr lang="ko-KR" altLang="en-US" sz="5400" dirty="0">
              <a:solidFill>
                <a:prstClr val="black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1" y="1210544"/>
            <a:ext cx="12192000" cy="517680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srgbClr val="31A274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나보다 앞서 그 길을 가시는 분</a:t>
            </a: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srgbClr val="31A274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밤에는 불로 낮에는 구름으로</a:t>
            </a: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srgbClr val="537D0B">
                    <a:lumMod val="50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내가 </a:t>
            </a:r>
            <a:r>
              <a:rPr lang="ko-KR" altLang="en-US" sz="6600" dirty="0" err="1">
                <a:solidFill>
                  <a:srgbClr val="537D0B">
                    <a:lumMod val="50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가야할</a:t>
            </a:r>
            <a:r>
              <a:rPr lang="ko-KR" altLang="en-US" sz="6600" dirty="0">
                <a:solidFill>
                  <a:srgbClr val="537D0B">
                    <a:lumMod val="50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길 모두 아시는</a:t>
            </a: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살아계신 하나님을 </a:t>
            </a:r>
            <a:r>
              <a:rPr lang="ko-KR" altLang="en-US" sz="6600" dirty="0" smtClean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의지합니다</a:t>
            </a:r>
            <a:endParaRPr lang="en-US" altLang="ko-KR" sz="6600" dirty="0" smtClean="0">
              <a:solidFill>
                <a:srgbClr val="FF51CC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2010" y="2629988"/>
            <a:ext cx="2977732" cy="263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41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1" y="1210544"/>
            <a:ext cx="12192000" cy="517680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srgbClr val="31A274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내 눈을 들어 주를 바라보기 원하네</a:t>
            </a: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srgbClr val="31A274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내 손을 들어 주를 붙들기를 원하네</a:t>
            </a: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srgbClr val="31A274">
                    <a:lumMod val="50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어제도 오늘도 내일도 동일하게</a:t>
            </a: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나와 함께 </a:t>
            </a:r>
            <a:r>
              <a:rPr lang="ko-KR" altLang="en-US" sz="6600" dirty="0" smtClean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하시는 하나님</a:t>
            </a:r>
            <a:endParaRPr lang="en-US" altLang="ko-KR" sz="6600" dirty="0" smtClean="0">
              <a:solidFill>
                <a:srgbClr val="FF51CC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2079" y="4345577"/>
            <a:ext cx="2977732" cy="263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13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96818"/>
            <a:ext cx="12192000" cy="52577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1555293" y="2016702"/>
            <a:ext cx="8543364" cy="2451735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3800" b="1" dirty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예배</a:t>
            </a:r>
            <a:endParaRPr lang="en-US" altLang="ko-KR" sz="138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7120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FE element 1">
            <a:extLst>
              <a:ext uri="{FF2B5EF4-FFF2-40B4-BE49-F238E27FC236}">
                <a16:creationId xmlns:a16="http://schemas.microsoft.com/office/drawing/2014/main" xmlns="" id="{9C99DDDD-9247-3A3C-8A68-BE0D502EAA4C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924" y="413187"/>
            <a:ext cx="2952160" cy="941285"/>
          </a:xfrm>
          <a:prstGeom prst="rect">
            <a:avLst/>
          </a:prstGeom>
        </p:spPr>
      </p:pic>
      <p:pic>
        <p:nvPicPr>
          <p:cNvPr id="10" name="PFE element 2">
            <a:extLst>
              <a:ext uri="{FF2B5EF4-FFF2-40B4-BE49-F238E27FC236}">
                <a16:creationId xmlns:a16="http://schemas.microsoft.com/office/drawing/2014/main" xmlns="" id="{41EF2981-74AE-8EEA-4ACB-E46F457DB815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2"/>
            <a:ext cx="1144315" cy="620093"/>
          </a:xfrm>
          <a:prstGeom prst="rect">
            <a:avLst/>
          </a:prstGeom>
        </p:spPr>
      </p:pic>
      <p:pic>
        <p:nvPicPr>
          <p:cNvPr id="12" name="PFE element 3">
            <a:extLst>
              <a:ext uri="{FF2B5EF4-FFF2-40B4-BE49-F238E27FC236}">
                <a16:creationId xmlns:a16="http://schemas.microsoft.com/office/drawing/2014/main" xmlns="" id="{B0CA5287-BB44-2B2E-57C8-B2171E67FAC6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76" y="1140235"/>
            <a:ext cx="991913" cy="229883"/>
          </a:xfrm>
          <a:prstGeom prst="rect">
            <a:avLst/>
          </a:prstGeom>
        </p:spPr>
      </p:pic>
      <p:pic>
        <p:nvPicPr>
          <p:cNvPr id="14" name="PFE element 4">
            <a:extLst>
              <a:ext uri="{FF2B5EF4-FFF2-40B4-BE49-F238E27FC236}">
                <a16:creationId xmlns:a16="http://schemas.microsoft.com/office/drawing/2014/main" xmlns="" id="{499EC25F-65E1-C75E-917A-ED827573C42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2032911"/>
            <a:ext cx="8472104" cy="340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75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5">
            <a:extLst>
              <a:ext uri="{FF2B5EF4-FFF2-40B4-BE49-F238E27FC236}">
                <a16:creationId xmlns:a16="http://schemas.microsoft.com/office/drawing/2014/main" xmlns="" id="{DA475411-073A-3737-164A-93DC5E34F8B3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2"/>
            <a:ext cx="1144315" cy="620093"/>
          </a:xfrm>
          <a:prstGeom prst="rect">
            <a:avLst/>
          </a:prstGeom>
        </p:spPr>
      </p:pic>
      <p:pic>
        <p:nvPicPr>
          <p:cNvPr id="7" name="PFE element 6">
            <a:extLst>
              <a:ext uri="{FF2B5EF4-FFF2-40B4-BE49-F238E27FC236}">
                <a16:creationId xmlns:a16="http://schemas.microsoft.com/office/drawing/2014/main" xmlns="" id="{35B9F0FE-EE8C-9A49-AC80-6D70187A334A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39" y="2029087"/>
            <a:ext cx="8466667" cy="3415645"/>
          </a:xfrm>
          <a:prstGeom prst="rect">
            <a:avLst/>
          </a:prstGeom>
        </p:spPr>
      </p:pic>
      <p:pic>
        <p:nvPicPr>
          <p:cNvPr id="9" name="PFE element 7">
            <a:extLst>
              <a:ext uri="{FF2B5EF4-FFF2-40B4-BE49-F238E27FC236}">
                <a16:creationId xmlns:a16="http://schemas.microsoft.com/office/drawing/2014/main" xmlns="" id="{A04384E2-E26E-5D47-1E37-2E122C9B99AC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924" y="413187"/>
            <a:ext cx="2952160" cy="941285"/>
          </a:xfrm>
          <a:prstGeom prst="rect">
            <a:avLst/>
          </a:prstGeom>
        </p:spPr>
      </p:pic>
      <p:pic>
        <p:nvPicPr>
          <p:cNvPr id="11" name="PFE element 8">
            <a:extLst>
              <a:ext uri="{FF2B5EF4-FFF2-40B4-BE49-F238E27FC236}">
                <a16:creationId xmlns:a16="http://schemas.microsoft.com/office/drawing/2014/main" xmlns="" id="{B6854EA3-EC61-44F0-633B-CC4DF35BFF7B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76" y="1140235"/>
            <a:ext cx="991913" cy="22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5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1524000" y="1224808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3017658" y="2316327"/>
            <a:ext cx="6691117" cy="2840871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믿사오며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믿사오니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18895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1398494" y="857254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2402541" y="1559859"/>
            <a:ext cx="7386917" cy="3890682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Autofit/>
          </a:bodyPr>
          <a:lstStyle/>
          <a:p>
            <a:pPr algn="ctr" defTabSz="685486">
              <a:defRPr/>
            </a:pP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 빌라도에게 고난을 받으사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90418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1524000" y="1039641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rgbClr val="9E5E9B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rgbClr val="9E5E9B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3017658" y="2008564"/>
            <a:ext cx="6156684" cy="2840871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오르사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15847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1524000" y="1039641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2599764" y="2178423"/>
            <a:ext cx="7085567" cy="3158069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Autofit/>
          </a:bodyPr>
          <a:lstStyle/>
          <a:p>
            <a:pPr algn="ctr" defTabSz="685486">
              <a:defRPr/>
            </a:pP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믿사오며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6287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11997"/>
            <a:ext cx="12192000" cy="5321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114697" y="2101344"/>
            <a:ext cx="9385558" cy="2060138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1500" b="1" dirty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찬양</a:t>
            </a:r>
            <a:endParaRPr lang="en-US" altLang="ko-KR" sz="115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3861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FE element 1">
            <a:extLst>
              <a:ext uri="{FF2B5EF4-FFF2-40B4-BE49-F238E27FC236}">
                <a16:creationId xmlns:a16="http://schemas.microsoft.com/office/drawing/2014/main" xmlns="" id="{5AF2E671-F5EB-E4D7-2FA1-AB2A8DA225FB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390" y="413187"/>
            <a:ext cx="4863229" cy="941285"/>
          </a:xfrm>
          <a:prstGeom prst="rect">
            <a:avLst/>
          </a:prstGeom>
        </p:spPr>
      </p:pic>
      <p:pic>
        <p:nvPicPr>
          <p:cNvPr id="11" name="PFE element 2">
            <a:extLst>
              <a:ext uri="{FF2B5EF4-FFF2-40B4-BE49-F238E27FC236}">
                <a16:creationId xmlns:a16="http://schemas.microsoft.com/office/drawing/2014/main" xmlns="" id="{382B59A3-DD8E-71C3-2239-3B166804912C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2"/>
            <a:ext cx="1144315" cy="620093"/>
          </a:xfrm>
          <a:prstGeom prst="rect">
            <a:avLst/>
          </a:prstGeom>
        </p:spPr>
      </p:pic>
      <p:pic>
        <p:nvPicPr>
          <p:cNvPr id="13" name="PFE element 3">
            <a:extLst>
              <a:ext uri="{FF2B5EF4-FFF2-40B4-BE49-F238E27FC236}">
                <a16:creationId xmlns:a16="http://schemas.microsoft.com/office/drawing/2014/main" xmlns="" id="{BDD06132-C3D6-50A9-F004-829BAE9126B0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817" y="1114795"/>
            <a:ext cx="991913" cy="491067"/>
          </a:xfrm>
          <a:prstGeom prst="rect">
            <a:avLst/>
          </a:prstGeom>
        </p:spPr>
      </p:pic>
      <p:pic>
        <p:nvPicPr>
          <p:cNvPr id="15" name="PFE element 4">
            <a:extLst>
              <a:ext uri="{FF2B5EF4-FFF2-40B4-BE49-F238E27FC236}">
                <a16:creationId xmlns:a16="http://schemas.microsoft.com/office/drawing/2014/main" xmlns="" id="{12DB5872-671A-0E7D-BD06-B0845125D6C5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35" y="2156339"/>
            <a:ext cx="8195733" cy="282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85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5">
            <a:extLst>
              <a:ext uri="{FF2B5EF4-FFF2-40B4-BE49-F238E27FC236}">
                <a16:creationId xmlns:a16="http://schemas.microsoft.com/office/drawing/2014/main" xmlns="" id="{AD2513C5-623B-17F8-B467-9FEBB8434C26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2"/>
            <a:ext cx="1144315" cy="620093"/>
          </a:xfrm>
          <a:prstGeom prst="rect">
            <a:avLst/>
          </a:prstGeom>
        </p:spPr>
      </p:pic>
      <p:pic>
        <p:nvPicPr>
          <p:cNvPr id="7" name="PFE element 6">
            <a:extLst>
              <a:ext uri="{FF2B5EF4-FFF2-40B4-BE49-F238E27FC236}">
                <a16:creationId xmlns:a16="http://schemas.microsoft.com/office/drawing/2014/main" xmlns="" id="{9301B28C-71ED-25A8-632D-5AC59679C37F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390" y="413187"/>
            <a:ext cx="4863229" cy="941285"/>
          </a:xfrm>
          <a:prstGeom prst="rect">
            <a:avLst/>
          </a:prstGeom>
        </p:spPr>
      </p:pic>
      <p:pic>
        <p:nvPicPr>
          <p:cNvPr id="9" name="PFE element 7">
            <a:extLst>
              <a:ext uri="{FF2B5EF4-FFF2-40B4-BE49-F238E27FC236}">
                <a16:creationId xmlns:a16="http://schemas.microsoft.com/office/drawing/2014/main" xmlns="" id="{EE939D10-B027-D245-0225-6B0FB299C993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35" y="2156339"/>
            <a:ext cx="8195733" cy="2829367"/>
          </a:xfrm>
          <a:prstGeom prst="rect">
            <a:avLst/>
          </a:prstGeom>
        </p:spPr>
      </p:pic>
      <p:pic>
        <p:nvPicPr>
          <p:cNvPr id="11" name="PFE element 8">
            <a:extLst>
              <a:ext uri="{FF2B5EF4-FFF2-40B4-BE49-F238E27FC236}">
                <a16:creationId xmlns:a16="http://schemas.microsoft.com/office/drawing/2014/main" xmlns="" id="{FE1466C0-F102-B2D6-0676-628AD1FAFC75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817" y="1114795"/>
            <a:ext cx="991913" cy="49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00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9">
            <a:extLst>
              <a:ext uri="{FF2B5EF4-FFF2-40B4-BE49-F238E27FC236}">
                <a16:creationId xmlns:a16="http://schemas.microsoft.com/office/drawing/2014/main" xmlns="" id="{1DDD845B-121D-6EB3-D991-E9F302F01C07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2"/>
            <a:ext cx="1144315" cy="620093"/>
          </a:xfrm>
          <a:prstGeom prst="rect">
            <a:avLst/>
          </a:prstGeom>
        </p:spPr>
      </p:pic>
      <p:pic>
        <p:nvPicPr>
          <p:cNvPr id="8" name="PFE element 10">
            <a:extLst>
              <a:ext uri="{FF2B5EF4-FFF2-40B4-BE49-F238E27FC236}">
                <a16:creationId xmlns:a16="http://schemas.microsoft.com/office/drawing/2014/main" xmlns="" id="{5CC6993F-91F1-DBE3-15AF-0766B7C66377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390" y="413187"/>
            <a:ext cx="4863229" cy="941285"/>
          </a:xfrm>
          <a:prstGeom prst="rect">
            <a:avLst/>
          </a:prstGeom>
        </p:spPr>
      </p:pic>
      <p:pic>
        <p:nvPicPr>
          <p:cNvPr id="20" name="PFE element 11">
            <a:extLst>
              <a:ext uri="{FF2B5EF4-FFF2-40B4-BE49-F238E27FC236}">
                <a16:creationId xmlns:a16="http://schemas.microsoft.com/office/drawing/2014/main" xmlns="" id="{E9119BDE-52C6-1AB2-27E5-0AD93FE51899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2" y="1869051"/>
            <a:ext cx="8195733" cy="3406117"/>
          </a:xfrm>
          <a:prstGeom prst="rect">
            <a:avLst/>
          </a:prstGeom>
        </p:spPr>
      </p:pic>
      <p:pic>
        <p:nvPicPr>
          <p:cNvPr id="22" name="PFE element 12">
            <a:extLst>
              <a:ext uri="{FF2B5EF4-FFF2-40B4-BE49-F238E27FC236}">
                <a16:creationId xmlns:a16="http://schemas.microsoft.com/office/drawing/2014/main" xmlns="" id="{59A33658-FDEC-3898-F664-A0F58BA9F0CD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817" y="1114795"/>
            <a:ext cx="991913" cy="49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68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FE element 13">
            <a:extLst>
              <a:ext uri="{FF2B5EF4-FFF2-40B4-BE49-F238E27FC236}">
                <a16:creationId xmlns:a16="http://schemas.microsoft.com/office/drawing/2014/main" xmlns="" id="{22FCAAE2-9009-4F43-9214-2312CB04DF42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2"/>
            <a:ext cx="1144315" cy="620093"/>
          </a:xfrm>
          <a:prstGeom prst="rect">
            <a:avLst/>
          </a:prstGeom>
        </p:spPr>
      </p:pic>
      <p:pic>
        <p:nvPicPr>
          <p:cNvPr id="18" name="PFE element 14">
            <a:extLst>
              <a:ext uri="{FF2B5EF4-FFF2-40B4-BE49-F238E27FC236}">
                <a16:creationId xmlns:a16="http://schemas.microsoft.com/office/drawing/2014/main" xmlns="" id="{103418C1-86F6-F4C3-7A36-A2D44845FC3B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390" y="413187"/>
            <a:ext cx="4863229" cy="941285"/>
          </a:xfrm>
          <a:prstGeom prst="rect">
            <a:avLst/>
          </a:prstGeom>
        </p:spPr>
      </p:pic>
      <p:pic>
        <p:nvPicPr>
          <p:cNvPr id="20" name="PFE element 15">
            <a:extLst>
              <a:ext uri="{FF2B5EF4-FFF2-40B4-BE49-F238E27FC236}">
                <a16:creationId xmlns:a16="http://schemas.microsoft.com/office/drawing/2014/main" xmlns="" id="{A1012484-AFAD-3AFD-E818-799E485BA0E6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2" y="1869051"/>
            <a:ext cx="8195733" cy="3406117"/>
          </a:xfrm>
          <a:prstGeom prst="rect">
            <a:avLst/>
          </a:prstGeom>
        </p:spPr>
      </p:pic>
      <p:pic>
        <p:nvPicPr>
          <p:cNvPr id="22" name="PFE element 16">
            <a:extLst>
              <a:ext uri="{FF2B5EF4-FFF2-40B4-BE49-F238E27FC236}">
                <a16:creationId xmlns:a16="http://schemas.microsoft.com/office/drawing/2014/main" xmlns="" id="{4DC176BC-4CDA-BA67-B121-DE7A10E23A57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817" y="1114795"/>
            <a:ext cx="991913" cy="49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74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319" y="2534316"/>
            <a:ext cx="6042520" cy="39919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429625" y="597388"/>
            <a:ext cx="49987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대표기도</a:t>
            </a:r>
            <a:endParaRPr lang="ko-KR" altLang="en-US" sz="6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1437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-9590" y="0"/>
            <a:ext cx="12335436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989480" y="140073"/>
            <a:ext cx="59978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800" dirty="0">
                <a:solidFill>
                  <a:srgbClr val="FFFF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말씀속으로</a:t>
            </a:r>
            <a:r>
              <a:rPr lang="ko-KR" altLang="en-US" sz="8800" dirty="0">
                <a:solidFill>
                  <a:srgbClr val="FFFF85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endParaRPr lang="en-US" altLang="ko-KR" sz="6000" dirty="0">
              <a:solidFill>
                <a:srgbClr val="FFFF85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8" name="내용 개체 틀 2"/>
          <p:cNvSpPr txBox="1">
            <a:spLocks/>
          </p:cNvSpPr>
          <p:nvPr/>
        </p:nvSpPr>
        <p:spPr>
          <a:xfrm>
            <a:off x="41878" y="1536770"/>
            <a:ext cx="12120282" cy="490647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srgbClr val="FF0000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좋아 좋아 좋아 좋아 </a:t>
            </a:r>
            <a:r>
              <a:rPr lang="ko-KR" altLang="en-US" sz="5400" dirty="0">
                <a:solidFill>
                  <a:srgbClr val="0000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하나님 말씀</a:t>
            </a:r>
            <a:endParaRPr lang="en-US" altLang="ko-KR" sz="5400" dirty="0">
              <a:solidFill>
                <a:srgbClr val="0000CC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신나 신나 신나 신나 말씀 듣는 것</a:t>
            </a:r>
            <a:endParaRPr lang="en-US" altLang="ko-KR" sz="5400" dirty="0">
              <a:solidFill>
                <a:schemeClr val="bg1">
                  <a:lumMod val="65000"/>
                  <a:lumOff val="35000"/>
                </a:schemeClr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srgbClr val="0000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하나님 말씀 들려주세요</a:t>
            </a:r>
            <a:endParaRPr lang="en-US" altLang="ko-KR" sz="5400" dirty="0">
              <a:solidFill>
                <a:srgbClr val="0000CC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srgbClr val="FF51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말씀 속으로 </a:t>
            </a:r>
            <a:r>
              <a:rPr lang="ko-KR" altLang="en-US" sz="54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슝</a:t>
            </a:r>
            <a:r>
              <a:rPr lang="en-US" altLang="ko-KR" sz="54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~! </a:t>
            </a:r>
            <a:r>
              <a:rPr lang="ko-KR" altLang="en-US" sz="5400" dirty="0">
                <a:solidFill>
                  <a:srgbClr val="FF51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말씀 속으로 </a:t>
            </a:r>
            <a:r>
              <a:rPr lang="ko-KR" altLang="en-US" sz="5400" dirty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슝</a:t>
            </a:r>
            <a:r>
              <a:rPr lang="en-US" altLang="ko-KR" sz="5400" dirty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~~!</a:t>
            </a:r>
          </a:p>
        </p:txBody>
      </p:sp>
      <p:sp>
        <p:nvSpPr>
          <p:cNvPr id="9" name="하트 8"/>
          <p:cNvSpPr/>
          <p:nvPr/>
        </p:nvSpPr>
        <p:spPr>
          <a:xfrm>
            <a:off x="8535781" y="603244"/>
            <a:ext cx="1359321" cy="1277168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하트 9"/>
          <p:cNvSpPr/>
          <p:nvPr/>
        </p:nvSpPr>
        <p:spPr>
          <a:xfrm>
            <a:off x="2146133" y="516832"/>
            <a:ext cx="1359321" cy="1277168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3631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11997"/>
            <a:ext cx="12192000" cy="5321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193074" y="2175512"/>
            <a:ext cx="9385558" cy="2451735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3800" b="1" dirty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말씀</a:t>
            </a:r>
            <a:endParaRPr lang="en-US" altLang="ko-KR" sz="138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5433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0233" y="1432735"/>
            <a:ext cx="11303726" cy="5217578"/>
          </a:xfrm>
          <a:prstGeom prst="flowChartAlternateProcess">
            <a:avLst/>
          </a:prstGeom>
          <a:solidFill>
            <a:schemeClr val="bg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tIns="144000" bIns="0" rtlCol="0" anchor="ctr" anchorCtr="0">
            <a:spAutoFit/>
          </a:bodyPr>
          <a:lstStyle/>
          <a:p>
            <a:endParaRPr lang="en-US" altLang="ko-KR" sz="1000" b="1" dirty="0" smtClean="0">
              <a:ln w="12700">
                <a:noFill/>
                <a:prstDash val="solid"/>
              </a:ln>
              <a:solidFill>
                <a:srgbClr val="FFFF00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432000" lvl="1"/>
            <a:r>
              <a:rPr lang="ko-KR" altLang="en-US" sz="47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왕이 대답하여 </a:t>
            </a:r>
            <a:r>
              <a:rPr lang="ko-KR" altLang="en-US" sz="4700" b="1" dirty="0" err="1" smtClean="0">
                <a:ln w="12700">
                  <a:noFill/>
                  <a:prstDash val="solid"/>
                </a:ln>
                <a:solidFill>
                  <a:srgbClr val="FFFF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다니엘에게</a:t>
            </a:r>
            <a:r>
              <a:rPr lang="ko-KR" altLang="en-US" sz="47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 이르되 </a:t>
            </a:r>
            <a:endParaRPr lang="en-US" altLang="ko-KR" sz="4700" b="1" dirty="0" smtClean="0">
              <a:ln w="12700">
                <a:noFill/>
                <a:prstDash val="solid"/>
              </a:ln>
              <a:solidFill>
                <a:srgbClr val="FFFF00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432000" lvl="1"/>
            <a:r>
              <a:rPr lang="ko-KR" altLang="en-US" sz="47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너희 하나님은</a:t>
            </a:r>
            <a:r>
              <a:rPr lang="en-US" altLang="ko-KR" sz="4700" b="1" dirty="0">
                <a:ln w="12700">
                  <a:noFill/>
                  <a:prstDash val="solid"/>
                </a:ln>
                <a:solidFill>
                  <a:srgbClr val="FFFF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 </a:t>
            </a:r>
            <a:r>
              <a:rPr lang="ko-KR" altLang="en-US" sz="47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참으로 모든 신들의 </a:t>
            </a:r>
            <a:r>
              <a:rPr lang="ko-KR" altLang="en-US" sz="4700" b="1" dirty="0" err="1" smtClean="0">
                <a:ln w="12700">
                  <a:noFill/>
                  <a:prstDash val="solid"/>
                </a:ln>
                <a:solidFill>
                  <a:srgbClr val="FFFF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신이시요</a:t>
            </a:r>
            <a:r>
              <a:rPr lang="ko-KR" altLang="en-US" sz="47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 </a:t>
            </a:r>
            <a:endParaRPr lang="en-US" altLang="ko-KR" sz="4700" b="1" dirty="0" smtClean="0">
              <a:ln w="12700">
                <a:noFill/>
                <a:prstDash val="solid"/>
              </a:ln>
              <a:solidFill>
                <a:srgbClr val="FFFF00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432000" lvl="1"/>
            <a:r>
              <a:rPr lang="ko-KR" altLang="en-US" sz="47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모든 </a:t>
            </a:r>
            <a:r>
              <a:rPr lang="ko-KR" altLang="en-US" sz="4700" b="1" dirty="0">
                <a:ln w="12700">
                  <a:noFill/>
                  <a:prstDash val="solid"/>
                </a:ln>
                <a:solidFill>
                  <a:srgbClr val="FFFF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왕</a:t>
            </a:r>
            <a:r>
              <a:rPr lang="ko-KR" altLang="en-US" sz="47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의 </a:t>
            </a:r>
            <a:r>
              <a:rPr lang="ko-KR" altLang="en-US" sz="4700" b="1" dirty="0" err="1" smtClean="0">
                <a:ln w="12700">
                  <a:noFill/>
                  <a:prstDash val="solid"/>
                </a:ln>
                <a:solidFill>
                  <a:srgbClr val="FFFF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주재시로다</a:t>
            </a:r>
            <a:r>
              <a:rPr lang="en-US" altLang="ko-KR" sz="4700" b="1" dirty="0">
                <a:ln w="12700">
                  <a:noFill/>
                  <a:prstDash val="solid"/>
                </a:ln>
                <a:solidFill>
                  <a:srgbClr val="FFFF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 </a:t>
            </a:r>
            <a:r>
              <a:rPr lang="ko-KR" altLang="en-US" sz="47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네가 능히 이 은밀한 것을</a:t>
            </a:r>
            <a:endParaRPr lang="en-US" altLang="ko-KR" sz="4700" b="1" dirty="0" smtClean="0">
              <a:ln w="12700">
                <a:noFill/>
                <a:prstDash val="solid"/>
              </a:ln>
              <a:solidFill>
                <a:srgbClr val="FFFF00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432000" lvl="1"/>
            <a:r>
              <a:rPr lang="ko-KR" altLang="en-US" sz="47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나타내었으니</a:t>
            </a:r>
            <a:r>
              <a:rPr lang="en-US" altLang="ko-KR" sz="4700" b="1" dirty="0">
                <a:ln w="12700">
                  <a:noFill/>
                  <a:prstDash val="solid"/>
                </a:ln>
                <a:solidFill>
                  <a:srgbClr val="FFFF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 </a:t>
            </a:r>
            <a:r>
              <a:rPr lang="ko-KR" altLang="en-US" sz="47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네 하나님은 또 은밀한 것을</a:t>
            </a:r>
            <a:endParaRPr lang="en-US" altLang="ko-KR" sz="4700" b="1" dirty="0">
              <a:ln w="12700">
                <a:noFill/>
                <a:prstDash val="solid"/>
              </a:ln>
              <a:solidFill>
                <a:srgbClr val="FFFF00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432000" lvl="1"/>
            <a:r>
              <a:rPr lang="ko-KR" altLang="en-US" sz="47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 </a:t>
            </a:r>
            <a:r>
              <a:rPr lang="ko-KR" altLang="en-US" sz="4700" b="1" dirty="0" err="1" smtClean="0">
                <a:ln w="12700">
                  <a:noFill/>
                  <a:prstDash val="solid"/>
                </a:ln>
                <a:solidFill>
                  <a:srgbClr val="FFFF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나타내시느</a:t>
            </a:r>
            <a:r>
              <a:rPr lang="ko-KR" altLang="en-US" sz="47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 </a:t>
            </a:r>
            <a:r>
              <a:rPr lang="ko-KR" altLang="en-US" sz="4700" b="1" dirty="0" err="1" smtClean="0">
                <a:ln w="12700">
                  <a:noFill/>
                  <a:prstDash val="solid"/>
                </a:ln>
                <a:solidFill>
                  <a:srgbClr val="FFFF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이시로다</a:t>
            </a:r>
            <a:endParaRPr lang="en-US" altLang="ko-KR" sz="4700" b="1" dirty="0" smtClean="0">
              <a:ln w="12700">
                <a:noFill/>
                <a:prstDash val="solid"/>
              </a:ln>
              <a:solidFill>
                <a:srgbClr val="FFFF00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432000" lvl="1"/>
            <a:endParaRPr lang="en-US" altLang="ko-KR" sz="1600" b="1" dirty="0" smtClean="0">
              <a:ln w="1270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571500" indent="-571500" algn="ctr">
              <a:buFontTx/>
              <a:buChar char="-"/>
            </a:pPr>
            <a:r>
              <a:rPr lang="ko-KR" altLang="en-US" sz="36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다니엘</a:t>
            </a:r>
            <a:r>
              <a:rPr lang="ko-KR" altLang="en-US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 </a:t>
            </a:r>
            <a:r>
              <a:rPr lang="en-US" altLang="ko-KR" sz="36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2</a:t>
            </a:r>
            <a:r>
              <a:rPr lang="ko-KR" altLang="en-US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장 </a:t>
            </a:r>
            <a:r>
              <a:rPr lang="en-US" altLang="ko-KR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47</a:t>
            </a:r>
            <a:r>
              <a:rPr lang="ko-KR" altLang="en-US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절 </a:t>
            </a:r>
            <a:r>
              <a:rPr lang="ko-KR" altLang="en-US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말씀 </a:t>
            </a:r>
            <a:r>
              <a:rPr lang="ko-KR" altLang="en-US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51CC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아멘</a:t>
            </a:r>
            <a:r>
              <a:rPr lang="ko-KR" altLang="en-US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 </a:t>
            </a:r>
            <a:r>
              <a:rPr lang="en-US" altLang="ko-KR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–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99197" y="221280"/>
            <a:ext cx="6868613" cy="1101923"/>
          </a:xfrm>
          <a:prstGeom prst="ribbon2">
            <a:avLst>
              <a:gd name="adj1" fmla="val 16667"/>
              <a:gd name="adj2" fmla="val 75000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ko-KR" altLang="en-US" sz="5400" b="1" dirty="0" smtClean="0">
                <a:ln w="9525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black">
                      <a:lumMod val="50000"/>
                    </a:prstClr>
                  </a:outerShdw>
                </a:effectLst>
                <a:latin typeface="210 하얀분필 R" panose="02020603020101020101" pitchFamily="18" charset="-127"/>
                <a:ea typeface="210 하얀분필 R" panose="02020603020101020101" pitchFamily="18" charset="-127"/>
              </a:rPr>
              <a:t>하나님의 말씀</a:t>
            </a:r>
            <a:endParaRPr lang="en-US" altLang="ko-KR" sz="5400" b="1" dirty="0">
              <a:ln w="9525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blurRad="12700" dist="38100" dir="2700000" algn="tl" rotWithShape="0">
                  <a:prstClr val="black">
                    <a:lumMod val="50000"/>
                  </a:prstClr>
                </a:outerShdw>
              </a:effectLst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1638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780391" y="2321004"/>
            <a:ext cx="830848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5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헌금 시간</a:t>
            </a:r>
            <a:endParaRPr lang="en-US" altLang="ko-KR" sz="7200" dirty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7" name="하트 6"/>
          <p:cNvSpPr/>
          <p:nvPr/>
        </p:nvSpPr>
        <p:spPr>
          <a:xfrm>
            <a:off x="9292287" y="3324497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하트 4"/>
          <p:cNvSpPr/>
          <p:nvPr/>
        </p:nvSpPr>
        <p:spPr>
          <a:xfrm>
            <a:off x="2272410" y="3352800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720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rcRect l="5863" t="9187" r="13282" b="11688"/>
          <a:stretch/>
        </p:blipFill>
        <p:spPr>
          <a:xfrm>
            <a:off x="8005970" y="3300549"/>
            <a:ext cx="1764131" cy="22503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하트 9"/>
          <p:cNvSpPr/>
          <p:nvPr/>
        </p:nvSpPr>
        <p:spPr>
          <a:xfrm>
            <a:off x="8735736" y="3573303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하트 10"/>
          <p:cNvSpPr/>
          <p:nvPr/>
        </p:nvSpPr>
        <p:spPr>
          <a:xfrm>
            <a:off x="9369347" y="3306164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하트 11"/>
          <p:cNvSpPr/>
          <p:nvPr/>
        </p:nvSpPr>
        <p:spPr>
          <a:xfrm>
            <a:off x="8991005" y="2979555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183087" y="2734491"/>
            <a:ext cx="1088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24693" y="958094"/>
            <a:ext cx="564261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동전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 동전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둘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칠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일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동안 모아서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하나님께 드려요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기쁨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으로 드려요</a:t>
            </a:r>
          </a:p>
        </p:txBody>
      </p:sp>
    </p:spTree>
    <p:extLst>
      <p:ext uri="{BB962C8B-B14F-4D97-AF65-F5344CB8AC3E}">
        <p14:creationId xmlns:p14="http://schemas.microsoft.com/office/powerpoint/2010/main" val="368416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273199" y="231228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dirty="0" err="1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샬롬</a:t>
            </a:r>
            <a:r>
              <a:rPr lang="ko-KR" altLang="en-US" sz="54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5400" dirty="0" err="1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샬롬</a:t>
            </a:r>
            <a:r>
              <a:rPr lang="ko-KR" altLang="en-US" sz="54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인사해요</a:t>
            </a:r>
            <a:endParaRPr lang="ko-KR" altLang="en-US" sz="5400" dirty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-73573" y="1210542"/>
            <a:ext cx="12191999" cy="49064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Clr>
                <a:srgbClr val="ACD433"/>
              </a:buClr>
              <a:buFont typeface="Wingdings 3" charset="2"/>
              <a:buNone/>
            </a:pPr>
            <a:r>
              <a:rPr lang="ko-KR" altLang="en-US" sz="54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en-US" altLang="ko-KR" sz="5400" dirty="0" smtClean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buClr>
                <a:srgbClr val="ACD433"/>
              </a:buClr>
              <a:buFont typeface="Wingdings 3" charset="2"/>
              <a:buNone/>
            </a:pPr>
            <a:r>
              <a:rPr lang="en-US" altLang="ko-KR" sz="5400" dirty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000" dirty="0" err="1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샬롬</a:t>
            </a:r>
            <a:r>
              <a:rPr lang="ko-KR" altLang="en-US" sz="60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000" dirty="0" err="1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샬롬</a:t>
            </a:r>
            <a:r>
              <a:rPr lang="ko-KR" altLang="en-US" sz="60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인사해요</a:t>
            </a:r>
            <a:r>
              <a:rPr lang="en-US" altLang="ko-KR" sz="6000" dirty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en-US" altLang="ko-KR" sz="6000" dirty="0" smtClean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buClr>
                <a:srgbClr val="ACD433"/>
              </a:buClr>
              <a:buFont typeface="Wingdings 3" charset="2"/>
              <a:buNone/>
            </a:pPr>
            <a:r>
              <a:rPr lang="en-US" altLang="ko-KR" sz="6000" dirty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0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옆에 있는 친구와</a:t>
            </a:r>
            <a:endParaRPr lang="en-US" altLang="ko-KR" sz="6000" dirty="0" smtClean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buClr>
                <a:srgbClr val="ACD433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000" dirty="0" err="1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샬롬</a:t>
            </a:r>
            <a:r>
              <a:rPr lang="ko-KR" altLang="en-US" sz="60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000" dirty="0" err="1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샬롬</a:t>
            </a:r>
            <a:r>
              <a:rPr lang="ko-KR" altLang="en-US" sz="6000" dirty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인사해요</a:t>
            </a:r>
            <a:r>
              <a:rPr lang="en-US" altLang="ko-KR" sz="6000" dirty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</a:p>
          <a:p>
            <a:pPr marL="0" indent="0">
              <a:buClr>
                <a:srgbClr val="ACD433"/>
              </a:buClr>
              <a:buFont typeface="Wingdings 3" charset="2"/>
              <a:buNone/>
            </a:pPr>
            <a:r>
              <a:rPr lang="en-US" altLang="ko-KR" sz="6000" dirty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0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주님의 평가가 가득하길</a:t>
            </a:r>
            <a:endParaRPr lang="en-US" altLang="ko-KR" sz="6000" dirty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buClr>
                <a:srgbClr val="ACD433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en-US" altLang="ko-KR" sz="6600" dirty="0" smtClean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333" b="95667" l="0" r="647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73544">
            <a:off x="7014978" y="-635180"/>
            <a:ext cx="4442856" cy="605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63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6183087" y="2734491"/>
            <a:ext cx="1088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9270" y="478364"/>
            <a:ext cx="582276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먹고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싶고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갖고 싶은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욕심도 있지만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예쁜 마음 정성모아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하나님께 드려요</a:t>
            </a: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2"/>
          <a:srcRect l="5863" t="9187" r="13282" b="11688"/>
          <a:stretch/>
        </p:blipFill>
        <p:spPr>
          <a:xfrm>
            <a:off x="8112039" y="3103823"/>
            <a:ext cx="1788626" cy="22816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6" name="하트 15"/>
          <p:cNvSpPr/>
          <p:nvPr/>
        </p:nvSpPr>
        <p:spPr>
          <a:xfrm>
            <a:off x="8786960" y="3364790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하트 16"/>
          <p:cNvSpPr/>
          <p:nvPr/>
        </p:nvSpPr>
        <p:spPr>
          <a:xfrm>
            <a:off x="9756868" y="2482642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하트 17"/>
          <p:cNvSpPr/>
          <p:nvPr/>
        </p:nvSpPr>
        <p:spPr>
          <a:xfrm>
            <a:off x="9186948" y="2932614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8320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2730" y="2525353"/>
            <a:ext cx="5112834" cy="3377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445171" y="713930"/>
            <a:ext cx="4998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헌금 기도</a:t>
            </a:r>
          </a:p>
        </p:txBody>
      </p:sp>
    </p:spTree>
    <p:extLst>
      <p:ext uri="{BB962C8B-B14F-4D97-AF65-F5344CB8AC3E}">
        <p14:creationId xmlns:p14="http://schemas.microsoft.com/office/powerpoint/2010/main" val="26424761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5" name="하트 4"/>
          <p:cNvSpPr/>
          <p:nvPr/>
        </p:nvSpPr>
        <p:spPr>
          <a:xfrm>
            <a:off x="8534129" y="3374573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하트 6"/>
          <p:cNvSpPr/>
          <p:nvPr/>
        </p:nvSpPr>
        <p:spPr>
          <a:xfrm>
            <a:off x="3661683" y="3374573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371702" y="2203133"/>
            <a:ext cx="3753395" cy="2451735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3800" b="1" dirty="0" smtClean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광고</a:t>
            </a:r>
            <a:endParaRPr lang="en-US" altLang="ko-KR" sz="138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2564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2312071" y="1853304"/>
            <a:ext cx="7776864" cy="264629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Autofit/>
          </a:bodyPr>
          <a:lstStyle/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받으시오며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임하시오며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1524000" y="707246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9036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7952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2113545" y="1611320"/>
            <a:ext cx="8192827" cy="3348138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76F9C21-F397-433B-B97D-C0924DBA8F65}"/>
              </a:ext>
            </a:extLst>
          </p:cNvPr>
          <p:cNvSpPr txBox="1"/>
          <p:nvPr/>
        </p:nvSpPr>
        <p:spPr>
          <a:xfrm>
            <a:off x="1524000" y="793584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324832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2207568" y="1649431"/>
            <a:ext cx="7776864" cy="3559138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마시옵고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구하시옵소서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571">
              <a:defRPr/>
            </a:pP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25E456F-D83A-46BE-ABB6-CCC35D9A038B}"/>
              </a:ext>
            </a:extLst>
          </p:cNvPr>
          <p:cNvSpPr txBox="1"/>
          <p:nvPr/>
        </p:nvSpPr>
        <p:spPr>
          <a:xfrm>
            <a:off x="1584960" y="824697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326246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58270" y="62753"/>
            <a:ext cx="12075459" cy="6795247"/>
          </a:xfrm>
          <a:prstGeom prst="roundRect">
            <a:avLst>
              <a:gd name="adj" fmla="val 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596639" y="3909441"/>
            <a:ext cx="49987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감사합니다</a:t>
            </a:r>
            <a:r>
              <a:rPr lang="en-US" altLang="ko-KR" sz="66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.</a:t>
            </a:r>
          </a:p>
          <a:p>
            <a:pPr algn="ctr"/>
            <a:endParaRPr lang="ko-KR" altLang="en-US" sz="6600" dirty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2" name="하트 1"/>
          <p:cNvSpPr/>
          <p:nvPr/>
        </p:nvSpPr>
        <p:spPr>
          <a:xfrm>
            <a:off x="4801455" y="1099335"/>
            <a:ext cx="2589088" cy="2504879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ysClr val="windowText" lastClr="000000"/>
              </a:solidFill>
              <a:effectLst>
                <a:outerShdw blurRad="50800" dist="50800" dir="11280000" algn="ctr" rotWithShape="0">
                  <a:srgbClr val="000000">
                    <a:alpha val="67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155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273199" y="231228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ko-KR" altLang="en-US" sz="5400" dirty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-73573" y="1210542"/>
            <a:ext cx="12191999" cy="49064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ACD433"/>
              </a:buClr>
              <a:buFont typeface="Wingdings 3" charset="2"/>
              <a:buNone/>
            </a:pPr>
            <a:r>
              <a:rPr lang="ko-KR" altLang="en-US" sz="64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나를 사랑하시는 주님</a:t>
            </a:r>
            <a:endParaRPr lang="en-US" altLang="ko-KR" sz="6400" dirty="0" smtClean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Clr>
                <a:srgbClr val="ACD433"/>
              </a:buClr>
              <a:buFont typeface="Wingdings 3" charset="2"/>
              <a:buNone/>
            </a:pPr>
            <a:r>
              <a:rPr lang="ko-KR" altLang="en-US" sz="64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너를 사랑하시는 주님</a:t>
            </a:r>
            <a:endParaRPr lang="en-US" altLang="ko-KR" sz="6400" dirty="0" smtClean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506" y="184673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59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2"/>
          <p:cNvSpPr txBox="1">
            <a:spLocks/>
          </p:cNvSpPr>
          <p:nvPr/>
        </p:nvSpPr>
        <p:spPr>
          <a:xfrm>
            <a:off x="-127362" y="1219507"/>
            <a:ext cx="12191999" cy="49064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Clr>
                <a:srgbClr val="ACD433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600" dirty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매일 매일 우리 안에</a:t>
            </a:r>
            <a:endParaRPr lang="en-US" altLang="ko-KR" sz="6600" dirty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buClr>
                <a:srgbClr val="ACD433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600" dirty="0" smtClean="0">
                <a:solidFill>
                  <a:srgbClr val="0066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주님의</a:t>
            </a:r>
            <a:r>
              <a:rPr lang="ko-KR" altLang="en-US" sz="66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600" dirty="0" smtClean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사랑</a:t>
            </a:r>
            <a:r>
              <a:rPr lang="en-US" altLang="ko-KR" sz="66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!  </a:t>
            </a:r>
            <a:r>
              <a:rPr lang="ko-KR" altLang="en-US" sz="6600" dirty="0" smtClean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기쁨</a:t>
            </a:r>
            <a:r>
              <a:rPr lang="en-US" altLang="ko-KR" sz="66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!</a:t>
            </a:r>
          </a:p>
          <a:p>
            <a:pPr marL="0" indent="0">
              <a:buClr>
                <a:srgbClr val="ACD433"/>
              </a:buClr>
              <a:buFont typeface="Wingdings 3" charset="2"/>
              <a:buNone/>
            </a:pPr>
            <a:r>
              <a:rPr lang="en-US" altLang="ko-KR" sz="6600" dirty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6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주님의 평화가 가득하길</a:t>
            </a:r>
            <a:r>
              <a:rPr lang="en-US" altLang="ko-KR" sz="66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~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904" y="1511689"/>
            <a:ext cx="3909733" cy="390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14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11997"/>
            <a:ext cx="12192000" cy="5321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93074" y="2175512"/>
            <a:ext cx="9385558" cy="2451735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3800" b="1" dirty="0">
                <a:ln w="15875" cap="rnd" cmpd="dbl">
                  <a:solidFill>
                    <a:srgbClr val="44546A">
                      <a:lumMod val="20000"/>
                      <a:lumOff val="80000"/>
                    </a:srgb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prstClr val="white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기도</a:t>
            </a:r>
            <a:endParaRPr lang="en-US" altLang="ko-KR" sz="13800" b="1" dirty="0">
              <a:ln w="15875" cap="rnd" cmpd="dbl">
                <a:solidFill>
                  <a:srgbClr val="44546A">
                    <a:lumMod val="20000"/>
                    <a:lumOff val="80000"/>
                  </a:srgb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prstClr val="white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1673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342863" y="97373"/>
            <a:ext cx="6868613" cy="1212116"/>
          </a:xfrm>
          <a:prstGeom prst="ribbon2">
            <a:avLst>
              <a:gd name="adj1" fmla="val 16667"/>
              <a:gd name="adj2" fmla="val 75000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ko-KR" altLang="en-US" sz="60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black">
                      <a:lumMod val="50000"/>
                    </a:prstClr>
                  </a:outerShdw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말씀암송</a:t>
            </a:r>
            <a:endParaRPr lang="en-US" altLang="ko-KR" sz="6000" b="1" dirty="0">
              <a:ln w="9525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blurRad="12700" dist="38100" dir="2700000" algn="tl" rotWithShape="0">
                  <a:prstClr val="black">
                    <a:lumMod val="50000"/>
                  </a:prstClr>
                </a:outerShdw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6393" y="1142429"/>
            <a:ext cx="10467975" cy="5618559"/>
          </a:xfrm>
          <a:prstGeom prst="flowChartAlternateProces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ko-KR" altLang="en-US" sz="7200" b="1" dirty="0" smtClean="0">
                <a:ln w="0"/>
                <a:solidFill>
                  <a:srgbClr val="0066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새 계명을 너희에게 </a:t>
            </a:r>
            <a:r>
              <a:rPr lang="ko-KR" altLang="en-US" sz="7200" b="1" dirty="0" err="1" smtClean="0">
                <a:ln w="0"/>
                <a:solidFill>
                  <a:srgbClr val="0066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주노니</a:t>
            </a:r>
            <a:endParaRPr lang="en-US" altLang="ko-KR" sz="7200" b="1" dirty="0" smtClean="0">
              <a:ln w="0"/>
              <a:solidFill>
                <a:srgbClr val="0066FF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r>
              <a:rPr lang="ko-KR" altLang="en-US" sz="7200" b="1" dirty="0" smtClean="0">
                <a:ln w="0"/>
                <a:solidFill>
                  <a:srgbClr val="0066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서로서로 사랑하라</a:t>
            </a:r>
            <a:endParaRPr lang="en-US" altLang="ko-KR" sz="7200" b="1" dirty="0" smtClean="0">
              <a:ln w="0"/>
              <a:solidFill>
                <a:srgbClr val="0066FF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r>
              <a:rPr lang="ko-KR" altLang="en-US" sz="7200" b="1" dirty="0" smtClean="0">
                <a:ln w="0"/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내가 너희를 사랑한 것 같이</a:t>
            </a:r>
            <a:endParaRPr lang="en-US" altLang="ko-KR" sz="7200" b="1" dirty="0">
              <a:ln w="0"/>
              <a:solidFill>
                <a:srgbClr val="FF51CC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r>
              <a:rPr lang="ko-KR" altLang="en-US" sz="7200" b="1" dirty="0" smtClean="0">
                <a:ln w="0"/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너희도 서로 사랑하라</a:t>
            </a:r>
            <a:endParaRPr lang="en-US" altLang="ko-KR" sz="7200" b="1" dirty="0" smtClean="0">
              <a:ln w="0"/>
              <a:solidFill>
                <a:srgbClr val="FF51CC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571500" indent="-571500" algn="ctr">
              <a:buFontTx/>
              <a:buChar char="-"/>
            </a:pPr>
            <a:r>
              <a:rPr lang="ko-KR" altLang="en-US" sz="3600" b="1" dirty="0" smtClean="0">
                <a:ln/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요한복음 </a:t>
            </a:r>
            <a:r>
              <a:rPr lang="en-US" altLang="ko-KR" sz="3600" b="1" dirty="0" smtClean="0">
                <a:ln/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13</a:t>
            </a:r>
            <a:r>
              <a:rPr lang="ko-KR" altLang="en-US" sz="3600" b="1" dirty="0" smtClean="0">
                <a:ln/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장 </a:t>
            </a:r>
            <a:r>
              <a:rPr lang="en-US" altLang="ko-KR" sz="3600" b="1" dirty="0" smtClean="0">
                <a:ln/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34</a:t>
            </a:r>
            <a:r>
              <a:rPr lang="ko-KR" altLang="en-US" sz="3600" b="1" dirty="0" smtClean="0">
                <a:ln/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절 말씀 </a:t>
            </a:r>
            <a:r>
              <a:rPr lang="en-US" altLang="ko-KR" sz="3600" b="1" dirty="0" smtClean="0">
                <a:ln/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51744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/>
          <p:cNvSpPr/>
          <p:nvPr/>
        </p:nvSpPr>
        <p:spPr>
          <a:xfrm>
            <a:off x="-121068" y="292963"/>
            <a:ext cx="3888419" cy="7607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>
                <a:solidFill>
                  <a:srgbClr val="0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예수님만 믿으면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053737"/>
            <a:ext cx="12109142" cy="52629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lvl="1"/>
            <a:endParaRPr lang="en-US" altLang="ko-KR" sz="2800" dirty="0">
              <a:ln>
                <a:solidFill>
                  <a:srgbClr val="418AB3">
                    <a:lumMod val="20000"/>
                    <a:lumOff val="80000"/>
                  </a:srgbClr>
                </a:solidFill>
              </a:ln>
              <a:solidFill>
                <a:srgbClr val="DDDDDD">
                  <a:lumMod val="50000"/>
                </a:srgbClr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lvl="1"/>
            <a:r>
              <a:rPr lang="ko-KR" altLang="en-US" sz="6000" dirty="0" smtClean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0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          없어요 </a:t>
            </a:r>
            <a:r>
              <a:rPr lang="ko-KR" altLang="en-US" sz="60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0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없어요 </a:t>
            </a:r>
            <a:r>
              <a:rPr lang="ko-KR" altLang="en-US" sz="6000" dirty="0" smtClean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0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다른 </a:t>
            </a:r>
            <a:r>
              <a:rPr lang="ko-KR" altLang="en-US" sz="60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0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길은 </a:t>
            </a:r>
            <a:r>
              <a:rPr lang="ko-KR" altLang="en-US" sz="6000" dirty="0" smtClean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0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없어요</a:t>
            </a:r>
            <a:r>
              <a:rPr lang="en-US" altLang="ko-KR" sz="60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0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r>
              <a:rPr lang="ko-KR" altLang="en-US" sz="6000" dirty="0" smtClean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0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  </a:t>
            </a:r>
            <a:endParaRPr lang="en-US" altLang="ko-KR" sz="6000" dirty="0">
              <a:ln>
                <a:solidFill>
                  <a:srgbClr val="418AB3">
                    <a:lumMod val="20000"/>
                    <a:lumOff val="80000"/>
                  </a:srgbClr>
                </a:solidFill>
              </a:ln>
              <a:solidFill>
                <a:srgbClr val="000000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lvl="1"/>
            <a:r>
              <a:rPr lang="ko-KR" altLang="en-US" sz="6000" dirty="0" smtClean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0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          천국 가는 </a:t>
            </a:r>
            <a:r>
              <a:rPr lang="ko-KR" altLang="en-US" sz="60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0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다른 길은 </a:t>
            </a:r>
            <a:r>
              <a:rPr lang="ko-KR" altLang="en-US" sz="6000" dirty="0" smtClean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0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없어요  </a:t>
            </a:r>
            <a:endParaRPr lang="en-US" altLang="ko-KR" sz="6000" dirty="0">
              <a:ln>
                <a:solidFill>
                  <a:srgbClr val="418AB3">
                    <a:lumMod val="20000"/>
                    <a:lumOff val="80000"/>
                  </a:srgbClr>
                </a:solidFill>
              </a:ln>
              <a:solidFill>
                <a:srgbClr val="000000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lvl="1"/>
            <a:endParaRPr lang="en-US" altLang="ko-KR" sz="3600" dirty="0">
              <a:ln>
                <a:solidFill>
                  <a:srgbClr val="418AB3">
                    <a:lumMod val="20000"/>
                    <a:lumOff val="80000"/>
                  </a:srgbClr>
                </a:solidFill>
              </a:ln>
              <a:solidFill>
                <a:srgbClr val="DDDDDD">
                  <a:lumMod val="50000"/>
                </a:srgbClr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lvl="1"/>
            <a:r>
              <a:rPr lang="ko-KR" altLang="en-US" sz="6000" dirty="0" smtClean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0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          있어요 </a:t>
            </a:r>
            <a:r>
              <a:rPr lang="ko-KR" altLang="en-US" sz="60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0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있어요 </a:t>
            </a:r>
            <a:r>
              <a:rPr lang="ko-KR" altLang="en-US" sz="6000" dirty="0" smtClean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0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오직 </a:t>
            </a:r>
            <a:r>
              <a:rPr lang="ko-KR" altLang="en-US" sz="60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0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한 길 </a:t>
            </a:r>
            <a:r>
              <a:rPr lang="ko-KR" altLang="en-US" sz="6000" dirty="0" smtClean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0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있어요 </a:t>
            </a:r>
            <a:endParaRPr lang="en-US" altLang="ko-KR" sz="6000" dirty="0">
              <a:ln>
                <a:solidFill>
                  <a:srgbClr val="418AB3">
                    <a:lumMod val="20000"/>
                    <a:lumOff val="80000"/>
                  </a:srgbClr>
                </a:solidFill>
              </a:ln>
              <a:solidFill>
                <a:srgbClr val="000000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lvl="1"/>
            <a:r>
              <a:rPr lang="ko-KR" altLang="en-US" sz="6000" dirty="0" smtClean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          예수님만 </a:t>
            </a:r>
            <a:r>
              <a:rPr lang="ko-KR" altLang="en-US" sz="60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믿으세요 </a:t>
            </a:r>
            <a:r>
              <a:rPr lang="ko-KR" altLang="en-US" sz="60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0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아멘</a:t>
            </a:r>
            <a:r>
              <a:rPr lang="en-US" altLang="ko-KR" sz="6000" dirty="0" smtClean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0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! </a:t>
            </a:r>
            <a:endParaRPr lang="en-US" altLang="ko-KR" sz="6000" dirty="0">
              <a:ln>
                <a:solidFill>
                  <a:srgbClr val="418AB3">
                    <a:lumMod val="20000"/>
                    <a:lumOff val="80000"/>
                  </a:srgbClr>
                </a:solidFill>
              </a:ln>
              <a:solidFill>
                <a:srgbClr val="000000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endParaRPr lang="en-US" altLang="ko-KR" sz="3200" dirty="0">
              <a:ln>
                <a:solidFill>
                  <a:srgbClr val="418AB3">
                    <a:lumMod val="20000"/>
                    <a:lumOff val="80000"/>
                  </a:srgbClr>
                </a:solidFill>
              </a:ln>
              <a:solidFill>
                <a:srgbClr val="466C02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clrChange>
              <a:clrFrom>
                <a:srgbClr val="F9F9FB"/>
              </a:clrFrom>
              <a:clrTo>
                <a:srgbClr val="F9F9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4440">
            <a:off x="138305" y="2378072"/>
            <a:ext cx="2669612" cy="285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55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/>
          <a:srcRect t="40375" r="4196"/>
          <a:stretch/>
        </p:blipFill>
        <p:spPr>
          <a:xfrm>
            <a:off x="6824119" y="0"/>
            <a:ext cx="5367881" cy="234274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/>
          <a:srcRect t="-3660" r="-38727" b="-1"/>
          <a:stretch/>
        </p:blipFill>
        <p:spPr>
          <a:xfrm>
            <a:off x="1" y="-154573"/>
            <a:ext cx="9109166" cy="2290669"/>
          </a:xfrm>
          <a:prstGeom prst="rect">
            <a:avLst/>
          </a:prstGeom>
        </p:spPr>
      </p:pic>
      <p:sp>
        <p:nvSpPr>
          <p:cNvPr id="4" name="모서리가 둥근 직사각형 3"/>
          <p:cNvSpPr/>
          <p:nvPr/>
        </p:nvSpPr>
        <p:spPr>
          <a:xfrm>
            <a:off x="1" y="1565256"/>
            <a:ext cx="12191999" cy="4793851"/>
          </a:xfrm>
          <a:prstGeom prst="roundRect">
            <a:avLst>
              <a:gd name="adj" fmla="val 1447"/>
            </a:avLst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287382" y="1884690"/>
            <a:ext cx="1213974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4400" b="1" dirty="0">
                <a:solidFill>
                  <a:schemeClr val="bg1"/>
                </a:solidFill>
                <a:latin typeface="Helvetica Neue"/>
              </a:rPr>
              <a:t>멋진 하늘아 파란 바다야 하나님을 찬양해</a:t>
            </a:r>
            <a:r>
              <a:rPr lang="ko-KR" altLang="en-US" sz="4400" dirty="0">
                <a:solidFill>
                  <a:schemeClr val="bg1"/>
                </a:solidFill>
              </a:rPr>
              <a:t/>
            </a:r>
            <a:br>
              <a:rPr lang="ko-KR" altLang="en-US" sz="4400" dirty="0">
                <a:solidFill>
                  <a:schemeClr val="bg1"/>
                </a:solidFill>
              </a:rPr>
            </a:br>
            <a:r>
              <a:rPr lang="ko-KR" altLang="en-US" sz="4400" b="1" dirty="0" err="1">
                <a:solidFill>
                  <a:schemeClr val="bg1"/>
                </a:solidFill>
                <a:latin typeface="Helvetica Neue"/>
              </a:rPr>
              <a:t>날으는</a:t>
            </a:r>
            <a:r>
              <a:rPr lang="ko-KR" altLang="en-US" sz="4400" b="1" dirty="0">
                <a:solidFill>
                  <a:schemeClr val="bg1"/>
                </a:solidFill>
                <a:latin typeface="Helvetica Neue"/>
              </a:rPr>
              <a:t> 새야 헤엄치는 물고기야 하나님을 찬양해</a:t>
            </a:r>
            <a:r>
              <a:rPr lang="ko-KR" altLang="en-US" sz="4400" dirty="0">
                <a:solidFill>
                  <a:schemeClr val="bg1"/>
                </a:solidFill>
              </a:rPr>
              <a:t/>
            </a:r>
            <a:br>
              <a:rPr lang="ko-KR" altLang="en-US" sz="4400" dirty="0">
                <a:solidFill>
                  <a:schemeClr val="bg1"/>
                </a:solidFill>
              </a:rPr>
            </a:br>
            <a:r>
              <a:rPr lang="ko-KR" altLang="en-US" sz="4400" b="1" dirty="0">
                <a:solidFill>
                  <a:schemeClr val="bg1"/>
                </a:solidFill>
                <a:latin typeface="Helvetica Neue"/>
              </a:rPr>
              <a:t>온 세상에 생명 주신 창조주 하나님</a:t>
            </a:r>
            <a:r>
              <a:rPr lang="ko-KR" altLang="en-US" sz="4400" dirty="0">
                <a:solidFill>
                  <a:schemeClr val="bg1"/>
                </a:solidFill>
              </a:rPr>
              <a:t/>
            </a:r>
            <a:br>
              <a:rPr lang="ko-KR" altLang="en-US" sz="4400" dirty="0">
                <a:solidFill>
                  <a:schemeClr val="bg1"/>
                </a:solidFill>
              </a:rPr>
            </a:br>
            <a:r>
              <a:rPr lang="ko-KR" altLang="en-US" sz="4400" b="1" dirty="0">
                <a:solidFill>
                  <a:schemeClr val="bg1"/>
                </a:solidFill>
                <a:latin typeface="Helvetica Neue"/>
              </a:rPr>
              <a:t>나의 입술이 나의 마음이 하나님을 찬양해</a:t>
            </a:r>
            <a:endParaRPr lang="ko-KR" alt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98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_슬라이스">
  <a:themeElements>
    <a:clrScheme name="슬라이스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슬라이스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슬라이스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ppt/theme/theme11.xml><?xml version="1.0" encoding="utf-8"?>
<a:theme xmlns:a="http://schemas.openxmlformats.org/drawingml/2006/main" name="1_이온">
  <a:themeElements>
    <a:clrScheme name="이온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이온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12.xml><?xml version="1.0" encoding="utf-8"?>
<a:theme xmlns:a="http://schemas.openxmlformats.org/drawingml/2006/main" name="1_추억">
  <a:themeElements>
    <a:clrScheme name="움직이는 텍스트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추억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추억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1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디자인 사용자 지정">
  <a:themeElements>
    <a:clrScheme name="사용자 지정 2">
      <a:dk1>
        <a:sysClr val="windowText" lastClr="000000"/>
      </a:dk1>
      <a:lt1>
        <a:sysClr val="window" lastClr="FFFFFF"/>
      </a:lt1>
      <a:dk2>
        <a:srgbClr val="FF0000"/>
      </a:dk2>
      <a:lt2>
        <a:srgbClr val="FF6566"/>
      </a:lt2>
      <a:accent1>
        <a:srgbClr val="FCC378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이온">
  <a:themeElements>
    <a:clrScheme name="이온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이온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7.xml><?xml version="1.0" encoding="utf-8"?>
<a:theme xmlns:a="http://schemas.openxmlformats.org/drawingml/2006/main" name="이온">
  <a:themeElements>
    <a:clrScheme name="이온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이온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8.xml><?xml version="1.0" encoding="utf-8"?>
<a:theme xmlns:a="http://schemas.openxmlformats.org/drawingml/2006/main" name="6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TM02892315[[fn=줄기]]</Template>
  <TotalTime>9557</TotalTime>
  <Words>408</Words>
  <Application>Microsoft Office PowerPoint</Application>
  <PresentationFormat>와이드스크린</PresentationFormat>
  <Paragraphs>123</Paragraphs>
  <Slides>36</Slides>
  <Notes>8</Notes>
  <HiddenSlides>0</HiddenSlides>
  <MMClips>0</MMClips>
  <ScaleCrop>false</ScaleCrop>
  <HeadingPairs>
    <vt:vector size="6" baseType="variant">
      <vt:variant>
        <vt:lpstr>사용한 글꼴</vt:lpstr>
      </vt:variant>
      <vt:variant>
        <vt:i4>15</vt:i4>
      </vt:variant>
      <vt:variant>
        <vt:lpstr>테마</vt:lpstr>
      </vt:variant>
      <vt:variant>
        <vt:i4>12</vt:i4>
      </vt:variant>
      <vt:variant>
        <vt:lpstr>슬라이드 제목</vt:lpstr>
      </vt:variant>
      <vt:variant>
        <vt:i4>36</vt:i4>
      </vt:variant>
    </vt:vector>
  </HeadingPairs>
  <TitlesOfParts>
    <vt:vector size="63" baseType="lpstr">
      <vt:lpstr>210 러블리베이비 R</vt:lpstr>
      <vt:lpstr>210 하얀분필 B</vt:lpstr>
      <vt:lpstr>210 하얀분필 R</vt:lpstr>
      <vt:lpstr>Helvetica Neue</vt:lpstr>
      <vt:lpstr>HY견고딕</vt:lpstr>
      <vt:lpstr>HY중고딕</vt:lpstr>
      <vt:lpstr>HY헤드라인M</vt:lpstr>
      <vt:lpstr>맑은 고딕</vt:lpstr>
      <vt:lpstr>휴먼모음T</vt:lpstr>
      <vt:lpstr>Arial</vt:lpstr>
      <vt:lpstr>Calibri</vt:lpstr>
      <vt:lpstr>Calibri Light</vt:lpstr>
      <vt:lpstr>Century Gothic</vt:lpstr>
      <vt:lpstr>Wingdings 2</vt:lpstr>
      <vt:lpstr>Wingdings 3</vt:lpstr>
      <vt:lpstr>HDOfficeLightV0</vt:lpstr>
      <vt:lpstr>디자인 사용자 지정</vt:lpstr>
      <vt:lpstr>1_디자인 사용자 지정</vt:lpstr>
      <vt:lpstr>2_디자인 사용자 지정</vt:lpstr>
      <vt:lpstr>1_HDOfficeLightV0</vt:lpstr>
      <vt:lpstr>2_이온</vt:lpstr>
      <vt:lpstr>이온</vt:lpstr>
      <vt:lpstr>6_Office 테마</vt:lpstr>
      <vt:lpstr>Office 테마</vt:lpstr>
      <vt:lpstr>2_슬라이스</vt:lpstr>
      <vt:lpstr>1_이온</vt:lpstr>
      <vt:lpstr>1_추억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techo@nate.com</dc:creator>
  <cp:lastModifiedBy>techo@nate.com</cp:lastModifiedBy>
  <cp:revision>1636</cp:revision>
  <dcterms:created xsi:type="dcterms:W3CDTF">2021-01-04T13:13:52Z</dcterms:created>
  <dcterms:modified xsi:type="dcterms:W3CDTF">2024-10-05T11:33:52Z</dcterms:modified>
</cp:coreProperties>
</file>