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7445" r:id="rId5"/>
    <p:sldMasterId id="2147487821" r:id="rId6"/>
    <p:sldMasterId id="2147487911" r:id="rId7"/>
    <p:sldMasterId id="2147487929" r:id="rId8"/>
  </p:sldMasterIdLst>
  <p:notesMasterIdLst>
    <p:notesMasterId r:id="rId54"/>
  </p:notesMasterIdLst>
  <p:sldIdLst>
    <p:sldId id="279" r:id="rId9"/>
    <p:sldId id="681" r:id="rId10"/>
    <p:sldId id="697" r:id="rId11"/>
    <p:sldId id="686" r:id="rId12"/>
    <p:sldId id="726" r:id="rId13"/>
    <p:sldId id="715" r:id="rId14"/>
    <p:sldId id="727" r:id="rId15"/>
    <p:sldId id="735" r:id="rId16"/>
    <p:sldId id="741" r:id="rId17"/>
    <p:sldId id="745" r:id="rId18"/>
    <p:sldId id="740" r:id="rId19"/>
    <p:sldId id="743" r:id="rId20"/>
    <p:sldId id="742" r:id="rId21"/>
    <p:sldId id="737" r:id="rId22"/>
    <p:sldId id="738" r:id="rId23"/>
    <p:sldId id="739" r:id="rId24"/>
    <p:sldId id="734" r:id="rId25"/>
    <p:sldId id="702" r:id="rId26"/>
    <p:sldId id="703" r:id="rId27"/>
    <p:sldId id="728" r:id="rId28"/>
    <p:sldId id="729" r:id="rId29"/>
    <p:sldId id="730" r:id="rId30"/>
    <p:sldId id="732" r:id="rId31"/>
    <p:sldId id="733" r:id="rId32"/>
    <p:sldId id="393" r:id="rId33"/>
    <p:sldId id="679" r:id="rId34"/>
    <p:sldId id="680" r:id="rId35"/>
    <p:sldId id="413" r:id="rId36"/>
    <p:sldId id="414" r:id="rId37"/>
    <p:sldId id="415" r:id="rId38"/>
    <p:sldId id="416" r:id="rId39"/>
    <p:sldId id="700" r:id="rId40"/>
    <p:sldId id="701" r:id="rId41"/>
    <p:sldId id="359" r:id="rId42"/>
    <p:sldId id="533" r:id="rId43"/>
    <p:sldId id="394" r:id="rId44"/>
    <p:sldId id="332" r:id="rId45"/>
    <p:sldId id="333" r:id="rId46"/>
    <p:sldId id="334" r:id="rId47"/>
    <p:sldId id="335" r:id="rId48"/>
    <p:sldId id="338" r:id="rId49"/>
    <p:sldId id="329" r:id="rId50"/>
    <p:sldId id="330" r:id="rId51"/>
    <p:sldId id="331" r:id="rId52"/>
    <p:sldId id="336" r:id="rId5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51CC"/>
    <a:srgbClr val="0000CC"/>
    <a:srgbClr val="CCFF66"/>
    <a:srgbClr val="ED4D05"/>
    <a:srgbClr val="FF0000"/>
    <a:srgbClr val="FFFF85"/>
    <a:srgbClr val="FFFFFF"/>
    <a:srgbClr val="1BB522"/>
    <a:srgbClr val="C5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57" autoAdjust="0"/>
    <p:restoredTop sz="94700" autoAdjust="0"/>
  </p:normalViewPr>
  <p:slideViewPr>
    <p:cSldViewPr snapToGrid="0">
      <p:cViewPr varScale="1">
        <p:scale>
          <a:sx n="110" d="100"/>
          <a:sy n="110" d="100"/>
        </p:scale>
        <p:origin x="12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67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191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08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9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47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0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0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1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33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26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91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16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1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1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079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754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52450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25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656044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75716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564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6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31799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501309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127399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297362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6352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54954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935868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28562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3" y="3524250"/>
            <a:ext cx="4162425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394538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0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08889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25938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06675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11565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3043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8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9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525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809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940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566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85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601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42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20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94355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2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0727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609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030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169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5918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576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4120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5071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122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815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36048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4062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79588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78202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99417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5686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041063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63491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64190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737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97064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322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186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97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666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922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032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27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576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2022-09-24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26113" y="6540500"/>
            <a:ext cx="33342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5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46" r:id="rId1"/>
    <p:sldLayoutId id="2147487447" r:id="rId2"/>
    <p:sldLayoutId id="2147487448" r:id="rId3"/>
    <p:sldLayoutId id="2147487449" r:id="rId4"/>
    <p:sldLayoutId id="2147487450" r:id="rId5"/>
    <p:sldLayoutId id="2147487451" r:id="rId6"/>
    <p:sldLayoutId id="2147487452" r:id="rId7"/>
    <p:sldLayoutId id="2147487453" r:id="rId8"/>
    <p:sldLayoutId id="2147487454" r:id="rId9"/>
    <p:sldLayoutId id="2147487455" r:id="rId10"/>
    <p:sldLayoutId id="2147487456" r:id="rId11"/>
    <p:sldLayoutId id="214748745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2022-09-24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45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822" r:id="rId1"/>
    <p:sldLayoutId id="2147487823" r:id="rId2"/>
    <p:sldLayoutId id="2147487824" r:id="rId3"/>
    <p:sldLayoutId id="2147487825" r:id="rId4"/>
    <p:sldLayoutId id="2147487826" r:id="rId5"/>
    <p:sldLayoutId id="2147487827" r:id="rId6"/>
    <p:sldLayoutId id="2147487828" r:id="rId7"/>
    <p:sldLayoutId id="2147487829" r:id="rId8"/>
    <p:sldLayoutId id="2147487830" r:id="rId9"/>
    <p:sldLayoutId id="2147487831" r:id="rId10"/>
    <p:sldLayoutId id="2147487832" r:id="rId11"/>
    <p:sldLayoutId id="2147487833" r:id="rId12"/>
    <p:sldLayoutId id="2147487834" r:id="rId13"/>
    <p:sldLayoutId id="2147487835" r:id="rId14"/>
    <p:sldLayoutId id="2147487836" r:id="rId15"/>
    <p:sldLayoutId id="2147487837" r:id="rId16"/>
    <p:sldLayoutId id="214748783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70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912" r:id="rId1"/>
    <p:sldLayoutId id="2147487913" r:id="rId2"/>
    <p:sldLayoutId id="2147487914" r:id="rId3"/>
    <p:sldLayoutId id="2147487915" r:id="rId4"/>
    <p:sldLayoutId id="2147487916" r:id="rId5"/>
    <p:sldLayoutId id="2147487917" r:id="rId6"/>
    <p:sldLayoutId id="2147487918" r:id="rId7"/>
    <p:sldLayoutId id="2147487919" r:id="rId8"/>
    <p:sldLayoutId id="2147487920" r:id="rId9"/>
    <p:sldLayoutId id="2147487921" r:id="rId10"/>
    <p:sldLayoutId id="2147487922" r:id="rId11"/>
    <p:sldLayoutId id="2147487923" r:id="rId12"/>
    <p:sldLayoutId id="2147487924" r:id="rId13"/>
    <p:sldLayoutId id="2147487925" r:id="rId14"/>
    <p:sldLayoutId id="2147487926" r:id="rId15"/>
    <p:sldLayoutId id="2147487927" r:id="rId16"/>
    <p:sldLayoutId id="214748792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2022-09-24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063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930" r:id="rId1"/>
    <p:sldLayoutId id="2147487931" r:id="rId2"/>
    <p:sldLayoutId id="2147487932" r:id="rId3"/>
    <p:sldLayoutId id="2147487933" r:id="rId4"/>
    <p:sldLayoutId id="2147487934" r:id="rId5"/>
    <p:sldLayoutId id="2147487935" r:id="rId6"/>
    <p:sldLayoutId id="2147487936" r:id="rId7"/>
    <p:sldLayoutId id="2147487937" r:id="rId8"/>
    <p:sldLayoutId id="2147487938" r:id="rId9"/>
    <p:sldLayoutId id="2147487939" r:id="rId10"/>
    <p:sldLayoutId id="2147487940" r:id="rId11"/>
    <p:sldLayoutId id="2147487941" r:id="rId12"/>
    <p:sldLayoutId id="2147487942" r:id="rId13"/>
    <p:sldLayoutId id="2147487943" r:id="rId14"/>
    <p:sldLayoutId id="2147487944" r:id="rId15"/>
    <p:sldLayoutId id="2147487945" r:id="rId16"/>
    <p:sldLayoutId id="214748794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44062"/>
            <a:ext cx="12192000" cy="4887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654422" y="5634899"/>
            <a:ext cx="8883156" cy="105041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3600" dirty="0" smtClean="0">
                <a:ln w="6600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3600" dirty="0" smtClean="0">
                <a:ln w="6600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유치부 </a:t>
            </a:r>
            <a:r>
              <a:rPr lang="en-US" altLang="ko-KR" sz="3600" dirty="0" smtClean="0">
                <a:ln w="6600">
                  <a:noFill/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endParaRPr lang="en-US" altLang="ko-KR" sz="3600" dirty="0">
              <a:ln w="6600">
                <a:noFill/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0647" y="1135093"/>
            <a:ext cx="7892677" cy="4018121"/>
          </a:xfrm>
          <a:prstGeom prst="flowChartAlternateProcess">
            <a:avLst/>
          </a:prstGeom>
          <a:noFill/>
          <a:ln w="2857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err="1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유치부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주일예배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9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남자를 만드시고 </a:t>
            </a:r>
            <a:r>
              <a:rPr lang="ko-KR" altLang="en-US" sz="60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아담 아담</a:t>
            </a: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외로와</a:t>
            </a:r>
            <a:r>
              <a:rPr lang="ko-KR" altLang="en-US" sz="60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보이니까요</a:t>
            </a:r>
            <a:endParaRPr lang="ko-KR" altLang="en-US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731316" y="294290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rcRect l="23153" t="2056" r="1300" b="27356"/>
          <a:stretch/>
        </p:blipFill>
        <p:spPr>
          <a:xfrm>
            <a:off x="9557144" y="3925763"/>
            <a:ext cx="1810057" cy="2159725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10150379" y="5079223"/>
            <a:ext cx="87086" cy="9579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10759954" y="5021554"/>
            <a:ext cx="87086" cy="9579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0856825" y="5138010"/>
            <a:ext cx="45719" cy="1023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0175842" y="5205550"/>
            <a:ext cx="45719" cy="457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여자를 만드시어</a:t>
            </a:r>
            <a:r>
              <a:rPr lang="en-US" altLang="ko-KR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하와 하와</a:t>
            </a:r>
            <a:endParaRPr lang="en-US" altLang="ko-KR" sz="60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r>
              <a:rPr lang="en-US" altLang="ko-KR" sz="4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4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하와 일루와 으응 </a:t>
            </a:r>
            <a:r>
              <a:rPr lang="en-US" altLang="ko-KR" sz="48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~) 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짝지어 주시었어요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None/>
            </a:pP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614263" y="321560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l="17030" t="3478" r="3624" b="12249"/>
          <a:stretch/>
        </p:blipFill>
        <p:spPr>
          <a:xfrm>
            <a:off x="4868090" y="4625544"/>
            <a:ext cx="3021875" cy="199296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9196">
            <a:off x="5819720" y="4319507"/>
            <a:ext cx="1118616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8" y="1213846"/>
            <a:ext cx="12281647" cy="490647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딴 </a:t>
            </a:r>
            <a:r>
              <a:rPr lang="ko-KR" altLang="en-US" sz="6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딴다단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딴 </a:t>
            </a:r>
            <a:r>
              <a:rPr lang="ko-KR" altLang="en-US" sz="6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딴다단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딴딴따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딴딴따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딴 </a:t>
            </a:r>
            <a:r>
              <a:rPr lang="ko-KR" altLang="en-US" sz="6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딴다단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X2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731316" y="294290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rcRect l="17311" t="1984" r="482" b="10623"/>
          <a:stretch/>
        </p:blipFill>
        <p:spPr>
          <a:xfrm>
            <a:off x="4781798" y="4278586"/>
            <a:ext cx="3342503" cy="221197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49015">
            <a:off x="5024209" y="5446169"/>
            <a:ext cx="1501621" cy="20212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3049" y="4770478"/>
            <a:ext cx="1383942" cy="43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4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세상을 창조하시고 사람을 만드시고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보기에 심히 좋았더라 말씀하셨네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65" y="-1099059"/>
            <a:ext cx="5448855" cy="395520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 만드심이라</a:t>
            </a: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63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세상을 창조하시고 사람을 만드시고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보기에 심히 좋았더라 말씀하셨네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65" y="-1099059"/>
            <a:ext cx="5448855" cy="395520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 만드심이라</a:t>
            </a: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811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세상을 창조하시고 사람을 만드시고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보기에 심히 좋았더라 말씀하셨네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65" y="-1099059"/>
            <a:ext cx="5448855" cy="395520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 만드심이라</a:t>
            </a: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66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61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세상을 창조하시고 사람을 만드시고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보기에 심히 좋았더라 말씀하셨네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65" y="-1099059"/>
            <a:ext cx="5448855" cy="3955200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날 만드심이라</a:t>
            </a: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47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85516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하지만 그 어떤 세상보다 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어떤 만물보다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가장 기쁨은 날 만드심이라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3316937"/>
            <a:ext cx="5448855" cy="39552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289" y="4550163"/>
            <a:ext cx="2862831" cy="24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60800" y="2318007"/>
            <a:ext cx="8543364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나에게 예쁜 </a:t>
            </a:r>
            <a:r>
              <a:rPr lang="ko-KR" altLang="en-US" sz="6000" dirty="0" smtClean="0"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주셨죠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나에게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멎진 </a:t>
            </a:r>
            <a:r>
              <a:rPr lang="ko-KR" altLang="en-US" sz="60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아빠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주셨죠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사랑해요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93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묶어주신 우리가족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사랑해요</a:t>
            </a:r>
            <a:endParaRPr lang="en-US" altLang="ko-KR" sz="66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889" y="4761390"/>
            <a:ext cx="4854109" cy="20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사랑하는 우리가족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사랑해요</a:t>
            </a:r>
            <a:endParaRPr lang="en-US" altLang="ko-KR" sz="66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4952006" y="196211"/>
            <a:ext cx="2389926" cy="241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554" y="4774423"/>
            <a:ext cx="4705931" cy="20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427642" y="312671"/>
            <a:ext cx="5106716" cy="714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축복송</a:t>
            </a:r>
            <a:endParaRPr lang="ko-KR" alt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229636" y="1125587"/>
            <a:ext cx="1180882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손손손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손을 들어 축복해요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schemeClr val="accent4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팔팔팔</a:t>
            </a:r>
            <a:r>
              <a:rPr lang="ko-KR" altLang="en-US" sz="6000" dirty="0" smtClean="0">
                <a:solidFill>
                  <a:schemeClr val="accent4">
                    <a:lumMod val="7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팔을 벌려 축복해요</a:t>
            </a:r>
            <a:endParaRPr lang="en-US" altLang="ko-KR" sz="6000" dirty="0">
              <a:solidFill>
                <a:schemeClr val="accent4">
                  <a:lumMod val="7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허그헉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마음열어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축복해요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쏭쏭쏭</a:t>
            </a:r>
            <a:r>
              <a:rPr lang="ko-KR" altLang="en-US" sz="6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노래하며 축복해요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967" y="2955752"/>
            <a:ext cx="2035187" cy="390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 txBox="1">
            <a:spLocks/>
          </p:cNvSpPr>
          <p:nvPr/>
        </p:nvSpPr>
        <p:spPr>
          <a:xfrm>
            <a:off x="229636" y="1264924"/>
            <a:ext cx="1180882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너는 세상에 주신 하나님의 선물</a:t>
            </a:r>
            <a:endParaRPr lang="en-US" altLang="ko-KR" sz="6000" dirty="0" smtClean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나도 세상에 주신 하나님의 선물</a:t>
            </a:r>
            <a:endParaRPr lang="en-US" altLang="ko-KR" sz="6000" dirty="0" smtClean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우리는 모두 하나님의 </a:t>
            </a:r>
            <a:r>
              <a:rPr lang="ko-KR" altLang="en-US" sz="6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멋진선물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세상에 주신 하나님의 선물</a:t>
            </a:r>
            <a:endParaRPr lang="en-US" altLang="ko-KR" sz="6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15228" t="12282" r="14411" b="15606"/>
          <a:stretch/>
        </p:blipFill>
        <p:spPr>
          <a:xfrm rot="20297562">
            <a:off x="10246149" y="4969434"/>
            <a:ext cx="1370118" cy="140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36" y="386154"/>
            <a:ext cx="1276947" cy="244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4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33_레이어 11.jpg" descr="2022 가사_0033_레이어 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35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32_레이어 12.jpg" descr="2022 가사_0032_레이어 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01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427642" y="312671"/>
            <a:ext cx="5106716" cy="714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딩동송</a:t>
            </a:r>
            <a:endParaRPr lang="ko-KR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229636" y="1125587"/>
            <a:ext cx="1180882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딩동딩동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딩동딩동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err="1" smtClean="0"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선물왔어요</a:t>
            </a: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X2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알록달록 </a:t>
            </a:r>
            <a:r>
              <a:rPr lang="ko-KR" altLang="en-US" sz="6000" dirty="0" err="1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보들보들</a:t>
            </a:r>
            <a:r>
              <a:rPr lang="en-US" altLang="ko-KR" sz="6000" dirty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err="1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딩동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세콤달콤</a:t>
            </a:r>
            <a:r>
              <a:rPr lang="ko-KR" altLang="en-US" sz="60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세모네모 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6000" dirty="0" err="1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딩동</a:t>
            </a:r>
            <a:r>
              <a:rPr lang="en-US" altLang="ko-KR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400050" lvl="1" indent="0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white">
                    <a:lumMod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우리우리 </a:t>
            </a:r>
            <a:r>
              <a:rPr lang="ko-KR" altLang="en-US" sz="6000" dirty="0" err="1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주님선물</a:t>
            </a:r>
            <a:endParaRPr lang="en-US" altLang="ko-KR" sz="6000" dirty="0" smtClean="0">
              <a:solidFill>
                <a:srgbClr val="FF51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15228" t="12282" r="14411" b="15606"/>
          <a:stretch/>
        </p:blipFill>
        <p:spPr>
          <a:xfrm rot="20297562">
            <a:off x="9417838" y="4970570"/>
            <a:ext cx="1370118" cy="140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303" y="2878098"/>
            <a:ext cx="2035187" cy="390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43_레이어 1.jpg" descr="2022 가사_0043_레이어 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71128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42_레이어 2.jpg" descr="2022 가사_0042_레이어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1994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1718" y="1649376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좋아 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2805952" y="1683840"/>
            <a:ext cx="6257364" cy="3490317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9900" b="1" dirty="0">
                <a:ln w="15875" cap="rnd" cmpd="dbl">
                  <a:solidFill>
                    <a:schemeClr val="tx1"/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9900" b="1" dirty="0">
              <a:ln w="15875" cap="rnd" cmpd="dbl">
                <a:solidFill>
                  <a:schemeClr val="tx1"/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1304" y="386862"/>
            <a:ext cx="4511919" cy="1328023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7200" b="1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말씀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82193" y="1598816"/>
            <a:ext cx="12010490" cy="49676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600" b="1" dirty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endParaRPr lang="en-US" altLang="ko-KR" sz="3600" b="1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사도행전 </a:t>
            </a:r>
            <a:r>
              <a:rPr lang="en-US" altLang="ko-KR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16</a:t>
            </a:r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장</a:t>
            </a:r>
            <a:r>
              <a:rPr lang="en-US" altLang="ko-KR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31</a:t>
            </a:r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절 </a:t>
            </a:r>
            <a:endParaRPr lang="en-US" altLang="ko-KR" sz="3600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chemeClr val="bg1"/>
              </a:solidFill>
              <a:effectLst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r>
              <a:rPr lang="ko-KR" altLang="en-US" sz="4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주 </a:t>
            </a:r>
            <a:r>
              <a:rPr lang="ko-KR" altLang="en-US" sz="4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예수를 믿으라 </a:t>
            </a:r>
            <a:endParaRPr lang="en-US" altLang="ko-KR" sz="48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KR"/>
            </a:endParaRPr>
          </a:p>
          <a:p>
            <a:pPr algn="ctr"/>
            <a:r>
              <a:rPr lang="ko-KR" altLang="en-US" sz="4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그리하면 </a:t>
            </a:r>
            <a:r>
              <a:rPr lang="ko-KR" altLang="en-US" sz="48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너와 네 집이 구원을 </a:t>
            </a:r>
            <a:r>
              <a:rPr lang="ko-KR" altLang="en-US" sz="4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받으리라</a:t>
            </a:r>
            <a:endParaRPr lang="en-US" altLang="ko-KR" sz="4800" b="1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KR"/>
            </a:endParaRPr>
          </a:p>
          <a:p>
            <a:pPr algn="ctr"/>
            <a:endParaRPr lang="en-US" altLang="ko-KR" sz="4400" b="1" dirty="0">
              <a:solidFill>
                <a:schemeClr val="bg1"/>
              </a:solidFill>
              <a:latin typeface="Noto Sans KR"/>
            </a:endParaRPr>
          </a:p>
          <a:p>
            <a:pPr algn="ctr"/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사도행전 </a:t>
            </a:r>
            <a:r>
              <a:rPr lang="en-US" altLang="ko-KR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16</a:t>
            </a:r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장</a:t>
            </a:r>
            <a:r>
              <a:rPr lang="en-US" altLang="ko-KR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31</a:t>
            </a:r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절 </a:t>
            </a:r>
            <a:r>
              <a:rPr lang="en-US" altLang="ko-KR" sz="360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schemeClr val="bg1"/>
                </a:solidFill>
                <a:effectLst>
                  <a:reflection stA="0" endPos="2000" dist="279400" dir="5400000" sy="-100000" algn="bl" rotWithShape="0"/>
                </a:effectLst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(x3)</a:t>
            </a:r>
          </a:p>
          <a:p>
            <a:pPr algn="ctr"/>
            <a:r>
              <a:rPr lang="ko-KR" alt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주 예수를 믿으라 </a:t>
            </a:r>
            <a:endParaRPr lang="en-US" altLang="ko-KR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KR"/>
            </a:endParaRPr>
          </a:p>
          <a:p>
            <a:pPr algn="ctr"/>
            <a:r>
              <a:rPr lang="ko-KR" altLang="en-US" sz="4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그리하면 너와 네 집이 구원을 </a:t>
            </a:r>
            <a:r>
              <a:rPr lang="ko-KR" altLang="en-US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받으리라 </a:t>
            </a:r>
            <a:r>
              <a:rPr lang="en-US" altLang="ko-KR" sz="4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KR"/>
              </a:rPr>
              <a:t>(x3)</a:t>
            </a:r>
            <a:endParaRPr lang="en-US" altLang="ko-KR" sz="4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KR"/>
            </a:endParaRPr>
          </a:p>
          <a:p>
            <a:pPr algn="ctr"/>
            <a:endParaRPr lang="en-US" altLang="ko-KR" sz="4400" b="1" dirty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algn="ctr"/>
            <a:endParaRPr lang="ko-KR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0033" y="591791"/>
            <a:ext cx="10515600" cy="132556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rgbClr val="CCFF6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천지를 창조하셨네</a:t>
            </a:r>
            <a:endParaRPr lang="ko-KR" altLang="en-US" dirty="0">
              <a:solidFill>
                <a:srgbClr val="CCFF66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1952" y="1777431"/>
            <a:ext cx="11442920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6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태초에 하나님이 </a:t>
            </a:r>
            <a:r>
              <a:rPr lang="ko-KR" altLang="en-US" sz="60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천지를 </a:t>
            </a:r>
            <a:r>
              <a:rPr lang="ko-KR" altLang="en-US" sz="60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창조하셨네</a:t>
            </a:r>
            <a:endParaRPr lang="en-US" altLang="ko-KR" sz="6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6000" dirty="0" err="1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첫째날</a:t>
            </a:r>
            <a:r>
              <a:rPr lang="ko-KR" altLang="en-US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어둠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속에</a:t>
            </a:r>
            <a:r>
              <a:rPr lang="en-US" altLang="ko-KR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밝은 </a:t>
            </a:r>
            <a:r>
              <a:rPr lang="ko-KR" altLang="en-US" sz="60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빛을 </a:t>
            </a:r>
            <a:r>
              <a:rPr lang="ko-KR" altLang="en-US" sz="60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주시고</a:t>
            </a:r>
            <a:endParaRPr lang="en-US" altLang="ko-KR" sz="6000" dirty="0" smtClean="0">
              <a:solidFill>
                <a:srgbClr val="FFFF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6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둘째날</a:t>
            </a: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하나님 푸른 </a:t>
            </a:r>
            <a:r>
              <a:rPr lang="ko-KR" altLang="en-US" sz="60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하늘 </a:t>
            </a: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만드시고</a:t>
            </a:r>
          </a:p>
          <a:p>
            <a:pPr marL="0" indent="0">
              <a:lnSpc>
                <a:spcPct val="150000"/>
              </a:lnSpc>
              <a:buNone/>
            </a:pPr>
            <a:endParaRPr lang="ko-KR" altLang="en-US" sz="60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4670" y="1479479"/>
            <a:ext cx="12192000" cy="19129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6091" t="2862" r="51298" b="68697"/>
          <a:stretch/>
        </p:blipFill>
        <p:spPr>
          <a:xfrm>
            <a:off x="8174805" y="437874"/>
            <a:ext cx="1797977" cy="14794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1623" t="3915" r="2114" b="68698"/>
          <a:stretch/>
        </p:blipFill>
        <p:spPr>
          <a:xfrm>
            <a:off x="10127285" y="437873"/>
            <a:ext cx="1952090" cy="14794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246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1403" y="493161"/>
            <a:ext cx="11442920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셋째날은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풀과 채소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맛있는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과일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주셨죠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 err="1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넷째날</a:t>
            </a:r>
            <a:r>
              <a:rPr lang="ko-KR" altLang="en-US" sz="54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하나님이 해와 </a:t>
            </a:r>
            <a:r>
              <a:rPr lang="ko-KR" altLang="en-US" sz="5400" dirty="0" smtClean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달과 </a:t>
            </a:r>
            <a:r>
              <a:rPr lang="ko-KR" altLang="en-US" sz="5400" dirty="0">
                <a:solidFill>
                  <a:srgbClr val="FFFF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빛난 별들을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다섯째 날 새들과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물고기를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주시고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l="37820" t="43107" r="30385" b="15868"/>
          <a:stretch/>
        </p:blipFill>
        <p:spPr>
          <a:xfrm>
            <a:off x="5215590" y="5049115"/>
            <a:ext cx="2380721" cy="2359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3656" t="34674" r="50081" b="36885"/>
          <a:stretch/>
        </p:blipFill>
        <p:spPr>
          <a:xfrm>
            <a:off x="2088120" y="5260300"/>
            <a:ext cx="2336315" cy="226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rcRect l="6090" t="67842" r="51542" b="6284"/>
          <a:stretch/>
        </p:blipFill>
        <p:spPr>
          <a:xfrm>
            <a:off x="8387467" y="4844498"/>
            <a:ext cx="2287147" cy="2265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2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1952" y="1304819"/>
            <a:ext cx="11442920" cy="435133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 err="1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여섯째날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사람을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만드시고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다스리며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관리하라 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우리에게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부탁하셨네</a:t>
            </a:r>
          </a:p>
          <a:p>
            <a:pPr marL="0" indent="0">
              <a:lnSpc>
                <a:spcPct val="150000"/>
              </a:lnSpc>
              <a:buNone/>
            </a:pP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53290" t="69250" r="4342" b="4876"/>
          <a:stretch/>
        </p:blipFill>
        <p:spPr>
          <a:xfrm rot="1065105">
            <a:off x="7181634" y="3086096"/>
            <a:ext cx="2547992" cy="2523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옛날 옛적 </a:t>
            </a: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</a:t>
            </a:r>
            <a:r>
              <a:rPr lang="ko-KR" altLang="en-US" sz="4400" dirty="0" err="1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짠짜라</a:t>
            </a:r>
            <a:r>
              <a:rPr lang="ko-KR" altLang="en-US" sz="4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짠 짠 </a:t>
            </a:r>
            <a:r>
              <a:rPr lang="ko-KR" altLang="en-US" sz="4400" dirty="0" err="1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짠짠짠</a:t>
            </a:r>
            <a:endParaRPr lang="en-US" altLang="ko-KR" sz="6000" dirty="0" smtClean="0">
              <a:solidFill>
                <a:srgbClr val="0066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사람을 만드셨어요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옛날 옛적 하나님이</a:t>
            </a:r>
            <a:endParaRPr lang="ko-KR" altLang="en-US" sz="54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731316" y="294290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16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rgbClr val="CCFF66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흙으로 빚고 생기를 불어 </a:t>
            </a:r>
            <a:r>
              <a:rPr lang="ko-KR" altLang="en-US" sz="48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후후</a:t>
            </a:r>
            <a:endParaRPr lang="en-US" altLang="ko-KR" sz="48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사람을 </a:t>
            </a:r>
            <a:r>
              <a:rPr lang="ko-KR" altLang="en-US" sz="6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만드셨어요</a:t>
            </a:r>
            <a:endParaRPr lang="en-US" altLang="ko-KR" sz="6000" dirty="0" smtClean="0">
              <a:solidFill>
                <a:prstClr val="black">
                  <a:lumMod val="75000"/>
                  <a:lumOff val="2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731316" y="294290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rcRect l="23153" t="2056" r="1300" b="27356"/>
          <a:stretch/>
        </p:blipFill>
        <p:spPr>
          <a:xfrm>
            <a:off x="9531018" y="3925763"/>
            <a:ext cx="1810057" cy="21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7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8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5235</TotalTime>
  <Words>486</Words>
  <Application>Microsoft Office PowerPoint</Application>
  <PresentationFormat>와이드스크린</PresentationFormat>
  <Paragraphs>156</Paragraphs>
  <Slides>45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45</vt:i4>
      </vt:variant>
    </vt:vector>
  </HeadingPairs>
  <TitlesOfParts>
    <vt:vector size="70" baseType="lpstr">
      <vt:lpstr>Helvetica Neue</vt:lpstr>
      <vt:lpstr>Helvetica Neue Light</vt:lpstr>
      <vt:lpstr>Helvetica Neue Medium</vt:lpstr>
      <vt:lpstr>HY견고딕</vt:lpstr>
      <vt:lpstr>HY중고딕</vt:lpstr>
      <vt:lpstr>HY헤드라인M</vt:lpstr>
      <vt:lpstr>Noto Sans KR</vt:lpstr>
      <vt:lpstr>맑은 고딕</vt:lpstr>
      <vt:lpstr>휴먼모음T</vt:lpstr>
      <vt:lpstr>Arial</vt:lpstr>
      <vt:lpstr>Calibri</vt:lpstr>
      <vt:lpstr>Calibri Light</vt:lpstr>
      <vt:lpstr>Century Gothic</vt:lpstr>
      <vt:lpstr>Narkisim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1_White</vt:lpstr>
      <vt:lpstr>슬라이스</vt:lpstr>
      <vt:lpstr>이온</vt:lpstr>
      <vt:lpstr>1_이온</vt:lpstr>
      <vt:lpstr>PowerPoint 프레젠테이션</vt:lpstr>
      <vt:lpstr>PowerPoint 프레젠테이션</vt:lpstr>
      <vt:lpstr>PowerPoint 프레젠테이션</vt:lpstr>
      <vt:lpstr>PowerPoint 프레젠테이션</vt:lpstr>
      <vt:lpstr>태초에 하나님이 천지를 창조하셨네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916</cp:revision>
  <dcterms:created xsi:type="dcterms:W3CDTF">2021-01-04T13:13:52Z</dcterms:created>
  <dcterms:modified xsi:type="dcterms:W3CDTF">2022-09-24T13:29:54Z</dcterms:modified>
</cp:coreProperties>
</file>