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387" r:id="rId3"/>
  </p:sldMasterIdLst>
  <p:notesMasterIdLst>
    <p:notesMasterId r:id="rId29"/>
  </p:notesMasterIdLst>
  <p:sldIdLst>
    <p:sldId id="279" r:id="rId4"/>
    <p:sldId id="340" r:id="rId5"/>
    <p:sldId id="341" r:id="rId6"/>
    <p:sldId id="267" r:id="rId7"/>
    <p:sldId id="342" r:id="rId8"/>
    <p:sldId id="343" r:id="rId9"/>
    <p:sldId id="344" r:id="rId10"/>
    <p:sldId id="345" r:id="rId11"/>
    <p:sldId id="346" r:id="rId12"/>
    <p:sldId id="360" r:id="rId13"/>
    <p:sldId id="353" r:id="rId14"/>
    <p:sldId id="354" r:id="rId15"/>
    <p:sldId id="355" r:id="rId16"/>
    <p:sldId id="356" r:id="rId17"/>
    <p:sldId id="357" r:id="rId18"/>
    <p:sldId id="359" r:id="rId19"/>
    <p:sldId id="332" r:id="rId20"/>
    <p:sldId id="333" r:id="rId21"/>
    <p:sldId id="334" r:id="rId22"/>
    <p:sldId id="335" r:id="rId23"/>
    <p:sldId id="338" r:id="rId24"/>
    <p:sldId id="329" r:id="rId25"/>
    <p:sldId id="330" r:id="rId26"/>
    <p:sldId id="331" r:id="rId27"/>
    <p:sldId id="336" r:id="rId2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ED4D05"/>
    <a:srgbClr val="404040"/>
    <a:srgbClr val="C54646"/>
    <a:srgbClr val="FF51CC"/>
    <a:srgbClr val="8B15CD"/>
    <a:srgbClr val="4679C5"/>
    <a:srgbClr val="0066FF"/>
    <a:srgbClr val="46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700" autoAdjust="0"/>
  </p:normalViewPr>
  <p:slideViewPr>
    <p:cSldViewPr snapToGrid="0">
      <p:cViewPr varScale="1">
        <p:scale>
          <a:sx n="110" d="100"/>
          <a:sy n="110" d="100"/>
        </p:scale>
        <p:origin x="164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880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597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617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2644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8564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4109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979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497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670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9351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8692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8262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924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6161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957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205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988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756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2021-12-18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280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  <p:sldLayoutId id="2147485399" r:id="rId12"/>
    <p:sldLayoutId id="2147485400" r:id="rId13"/>
    <p:sldLayoutId id="2147485401" r:id="rId14"/>
    <p:sldLayoutId id="2147485402" r:id="rId15"/>
    <p:sldLayoutId id="2147485403" r:id="rId16"/>
    <p:sldLayoutId id="214748540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892090"/>
            <a:ext cx="9144001" cy="543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263587"/>
            <a:ext cx="9187542" cy="9439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13" y="657779"/>
            <a:ext cx="8889501" cy="2635850"/>
          </a:xfrm>
          <a:prstGeom prst="rect">
            <a:avLst/>
          </a:prstGeom>
          <a:noFill/>
          <a:ln/>
          <a:effectLst>
            <a:outerShdw blurRad="50800" dist="38100" dir="5400000" rotWithShape="0">
              <a:srgbClr val="000000"/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>
                  <a:gsLst>
                    <a:gs pos="60000">
                      <a:srgbClr val="FB5B56"/>
                    </a:gs>
                    <a:gs pos="65000">
                      <a:schemeClr val="accent1">
                        <a:lumMod val="5000"/>
                        <a:lumOff val="95000"/>
                      </a:schemeClr>
                    </a:gs>
                    <a:gs pos="40362">
                      <a:srgbClr val="A26DBF"/>
                    </a:gs>
                    <a:gs pos="29000">
                      <a:schemeClr val="accent4">
                        <a:lumMod val="75000"/>
                      </a:schemeClr>
                    </a:gs>
                    <a:gs pos="97000">
                      <a:srgbClr val="FF0000"/>
                    </a:gs>
                    <a:gs pos="6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겨울</a:t>
            </a: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65000">
                      <a:schemeClr val="accent1">
                        <a:lumMod val="5000"/>
                        <a:lumOff val="95000"/>
                      </a:schemeClr>
                    </a:gs>
                    <a:gs pos="40362">
                      <a:srgbClr val="A26DBF"/>
                    </a:gs>
                    <a:gs pos="29000">
                      <a:schemeClr val="accent4">
                        <a:lumMod val="75000"/>
                      </a:schemeClr>
                    </a:gs>
                    <a:gs pos="97000">
                      <a:srgbClr val="FF0000"/>
                    </a:gs>
                    <a:gs pos="6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 성경학교 </a:t>
            </a:r>
            <a:endParaRPr lang="en-US" altLang="ko-KR" sz="7200" b="1" dirty="0" smtClean="0">
              <a:ln w="66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60000">
                    <a:srgbClr val="FB5B56"/>
                  </a:gs>
                  <a:gs pos="65000">
                    <a:schemeClr val="accent1">
                      <a:lumMod val="5000"/>
                      <a:lumOff val="95000"/>
                    </a:schemeClr>
                  </a:gs>
                  <a:gs pos="40362">
                    <a:srgbClr val="A26DBF"/>
                  </a:gs>
                  <a:gs pos="29000">
                    <a:schemeClr val="accent4">
                      <a:lumMod val="75000"/>
                    </a:schemeClr>
                  </a:gs>
                  <a:gs pos="97000">
                    <a:srgbClr val="FF0000"/>
                  </a:gs>
                  <a:gs pos="67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127000" dir="7380000" algn="tr" rotWithShape="0">
                  <a:prstClr val="black">
                    <a:alpha val="40000"/>
                  </a:prst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87" y="3081377"/>
            <a:ext cx="1745768" cy="218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FFFF00">
                <a:alpha val="8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5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71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08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45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9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0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72606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421822" y="1766407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6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87881" y="1529643"/>
            <a:ext cx="56426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5000" dirty="0" smtClean="0">
                <a:latin typeface="+mj-ea"/>
                <a:ea typeface="+mj-ea"/>
              </a:rPr>
              <a:t>동전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하나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동전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둘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en-US" sz="5000" dirty="0" smtClean="0">
                <a:latin typeface="+mj-ea"/>
                <a:ea typeface="+mj-ea"/>
              </a:rPr>
              <a:t>칠</a:t>
            </a:r>
            <a:r>
              <a:rPr lang="ko-KR" altLang="ko-KR" sz="5000" dirty="0" smtClean="0">
                <a:latin typeface="+mj-ea"/>
                <a:ea typeface="+mj-ea"/>
              </a:rPr>
              <a:t>일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동안 </a:t>
            </a:r>
            <a:r>
              <a:rPr lang="ko-KR" altLang="ko-KR" sz="5000" dirty="0">
                <a:latin typeface="+mj-ea"/>
                <a:ea typeface="+mj-ea"/>
              </a:rPr>
              <a:t>모아서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하나님께 드려요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마음으로 드려요</a:t>
            </a:r>
            <a:endParaRPr lang="ko-KR" altLang="ko-KR" sz="5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407943" y="1668979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5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7348" y="1668979"/>
            <a:ext cx="5822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4800" dirty="0" smtClean="0">
                <a:latin typeface="+mj-ea"/>
                <a:ea typeface="+mj-ea"/>
              </a:rPr>
              <a:t>먹고</a:t>
            </a:r>
            <a:r>
              <a:rPr lang="en-US" altLang="ko-KR" sz="4800" dirty="0" smtClean="0">
                <a:latin typeface="+mj-ea"/>
                <a:ea typeface="+mj-ea"/>
              </a:rPr>
              <a:t> </a:t>
            </a:r>
            <a:r>
              <a:rPr lang="ko-KR" altLang="ko-KR" sz="4800" dirty="0" smtClean="0">
                <a:latin typeface="+mj-ea"/>
                <a:ea typeface="+mj-ea"/>
              </a:rPr>
              <a:t>싶고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갖고 싶은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욕심도 있지만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예쁜 마음 정성 모아</a:t>
            </a:r>
            <a:r>
              <a:rPr lang="ko-KR" altLang="ko-KR" sz="4800" dirty="0" smtClean="0">
                <a:latin typeface="+mj-ea"/>
                <a:ea typeface="+mj-ea"/>
              </a:rPr>
              <a:t>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ko-KR" sz="4800" dirty="0" smtClean="0">
                <a:latin typeface="+mj-ea"/>
                <a:ea typeface="+mj-ea"/>
              </a:rPr>
              <a:t>하나님께 드려요</a:t>
            </a:r>
            <a:endParaRPr lang="ko-KR" altLang="ko-KR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94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65462"/>
            <a:ext cx="9144000" cy="6531429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31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83" y="857217"/>
            <a:ext cx="9136117" cy="5447645"/>
          </a:xfrm>
          <a:prstGeom prst="rect">
            <a:avLst/>
          </a:prstGeom>
          <a:gradFill>
            <a:gsLst>
              <a:gs pos="60000">
                <a:schemeClr val="tx1"/>
              </a:gs>
              <a:gs pos="82000">
                <a:schemeClr val="accent5">
                  <a:shade val="94000"/>
                  <a:lumMod val="8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2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아들을 낳으리니 이름을 예수라 하라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이는 그가 자기 백성을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그들의 죄에서 구원할 자이심이라</a:t>
            </a:r>
            <a:endParaRPr lang="en-US" altLang="ko-KR" sz="4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하니라</a:t>
            </a: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4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마태복음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21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endParaRPr lang="en-US" altLang="ko-KR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 rot="21242517">
            <a:off x="-116213" y="322553"/>
            <a:ext cx="2385139" cy="753443"/>
          </a:xfrm>
          <a:prstGeom prst="round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12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월 요절송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3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3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98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06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86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1902</TotalTime>
  <Words>124</Words>
  <Application>Microsoft Office PowerPoint</Application>
  <PresentationFormat>화면 슬라이드 쇼(4:3)</PresentationFormat>
  <Paragraphs>45</Paragraphs>
  <Slides>25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25</vt:i4>
      </vt:variant>
    </vt:vector>
  </HeadingPairs>
  <TitlesOfParts>
    <vt:vector size="40" baseType="lpstr"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353</cp:revision>
  <dcterms:created xsi:type="dcterms:W3CDTF">2021-01-04T13:13:52Z</dcterms:created>
  <dcterms:modified xsi:type="dcterms:W3CDTF">2021-12-18T10:41:29Z</dcterms:modified>
</cp:coreProperties>
</file>