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391" r:id="rId5"/>
    <p:sldMasterId id="2147488697" r:id="rId6"/>
    <p:sldMasterId id="2147488733" r:id="rId7"/>
    <p:sldMasterId id="2147488769" r:id="rId8"/>
    <p:sldMasterId id="2147488787" r:id="rId9"/>
    <p:sldMasterId id="2147488799" r:id="rId10"/>
    <p:sldMasterId id="2147488811" r:id="rId11"/>
    <p:sldMasterId id="2147488823" r:id="rId12"/>
    <p:sldMasterId id="2147488835" r:id="rId13"/>
    <p:sldMasterId id="2147488847" r:id="rId14"/>
    <p:sldMasterId id="2147488859" r:id="rId15"/>
    <p:sldMasterId id="2147488872" r:id="rId16"/>
  </p:sldMasterIdLst>
  <p:notesMasterIdLst>
    <p:notesMasterId r:id="rId65"/>
  </p:notesMasterIdLst>
  <p:sldIdLst>
    <p:sldId id="681" r:id="rId17"/>
    <p:sldId id="867" r:id="rId18"/>
    <p:sldId id="868" r:id="rId19"/>
    <p:sldId id="881" r:id="rId20"/>
    <p:sldId id="882" r:id="rId21"/>
    <p:sldId id="872" r:id="rId22"/>
    <p:sldId id="873" r:id="rId23"/>
    <p:sldId id="883" r:id="rId24"/>
    <p:sldId id="887" r:id="rId25"/>
    <p:sldId id="888" r:id="rId26"/>
    <p:sldId id="891" r:id="rId27"/>
    <p:sldId id="892" r:id="rId28"/>
    <p:sldId id="890" r:id="rId29"/>
    <p:sldId id="393" r:id="rId30"/>
    <p:sldId id="679" r:id="rId31"/>
    <p:sldId id="680" r:id="rId32"/>
    <p:sldId id="413" r:id="rId33"/>
    <p:sldId id="414" r:id="rId34"/>
    <p:sldId id="415" r:id="rId35"/>
    <p:sldId id="416" r:id="rId36"/>
    <p:sldId id="802" r:id="rId37"/>
    <p:sldId id="803" r:id="rId38"/>
    <p:sldId id="804" r:id="rId39"/>
    <p:sldId id="359" r:id="rId40"/>
    <p:sldId id="533" r:id="rId41"/>
    <p:sldId id="394" r:id="rId42"/>
    <p:sldId id="895" r:id="rId43"/>
    <p:sldId id="896" r:id="rId44"/>
    <p:sldId id="897" r:id="rId45"/>
    <p:sldId id="898" r:id="rId46"/>
    <p:sldId id="899" r:id="rId47"/>
    <p:sldId id="900" r:id="rId48"/>
    <p:sldId id="901" r:id="rId49"/>
    <p:sldId id="902" r:id="rId50"/>
    <p:sldId id="903" r:id="rId51"/>
    <p:sldId id="904" r:id="rId52"/>
    <p:sldId id="905" r:id="rId53"/>
    <p:sldId id="332" r:id="rId54"/>
    <p:sldId id="333" r:id="rId55"/>
    <p:sldId id="334" r:id="rId56"/>
    <p:sldId id="335" r:id="rId57"/>
    <p:sldId id="338" r:id="rId58"/>
    <p:sldId id="893" r:id="rId59"/>
    <p:sldId id="894" r:id="rId60"/>
    <p:sldId id="329" r:id="rId61"/>
    <p:sldId id="330" r:id="rId62"/>
    <p:sldId id="331" r:id="rId63"/>
    <p:sldId id="336" r:id="rId6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0000CC"/>
    <a:srgbClr val="FFFF85"/>
    <a:srgbClr val="3333FF"/>
    <a:srgbClr val="FF0000"/>
    <a:srgbClr val="CCFF66"/>
    <a:srgbClr val="0066FF"/>
    <a:srgbClr val="FFFFCC"/>
    <a:srgbClr val="ED4D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84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425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33F0F-33A6-7543-A217-BAA8AB15D84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5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6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0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2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47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42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7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1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41990-1E19-4EE1-9A29-990A7A8EFC7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8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49669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137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6934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54835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1094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59748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64947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8348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45718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519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17858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90599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89569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8578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1321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2008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626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878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67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43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19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497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564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886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0953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9229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5919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50895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7704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171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93541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632E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632E62"/>
                </a:solidFill>
              </a:rPr>
              <a:pPr/>
              <a:t>‹#›</a:t>
            </a:fld>
            <a:endParaRPr lang="ko-KR" alt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7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9297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95123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90207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F8365C-7459-4F2F-A4D6-C29A3452366B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752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CBC0F-A240-4DFB-8ACB-A6062B22E773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044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50DB8-F1A1-409C-A078-87FF7CC15901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362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A96C2-9B6A-4F52-B505-3E8EFD72CF38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947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088B6A-D4B3-4567-90A9-7B1741EEE06E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5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994D1-260E-48CD-B78E-7297D9885802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741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DCC9D-2144-49DD-81A0-E0D00C9AA603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843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C3FE6-A269-4496-8C45-1A06F8D54623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980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6BCEF5-7EEB-423A-B898-4D6B1A4C829E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394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6462BA-A24C-495F-B150-DAE4929DB87C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882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4666D1-A354-4EEE-A50D-3C79339CB19B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792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6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44269"/>
            <a:ext cx="113792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90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02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3851528"/>
            <a:ext cx="105156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EDEDED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EDEDED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DEDED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23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6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92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656566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571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571" y="2656564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053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410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87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48840"/>
            <a:ext cx="6096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757" y="2147488"/>
            <a:ext cx="341376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428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" y="2211494"/>
            <a:ext cx="633984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7135" y="2150621"/>
            <a:ext cx="341376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8780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763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5" y="609600"/>
            <a:ext cx="2402380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7973291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422856"/>
            <a:ext cx="2743196" cy="365125"/>
          </a:xfr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56"/>
            <a:ext cx="4279669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0" y="6422856"/>
            <a:ext cx="879759" cy="365125"/>
          </a:xfr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647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838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177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889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530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524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760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977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849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91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762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881591-6087-4A0C-B06A-62088AA07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06D615-BD77-47F6-A71C-98E595EF4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4DA4FD-A417-4A66-90FE-AAC646D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BC565E-882F-45E4-A0AA-A32CA24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3D0917-C70F-423B-B526-AFD98FD4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470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48D2BA-41F0-4813-8A1A-92BDCF0D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4BCE0E-C7DB-45AC-9E53-57FC3EC4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27DFDB-CF91-48BD-BA7E-7DF555A8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C32B3F-A295-4769-900D-CC4F895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E9D170-3EFF-4ED5-A98F-5CA2FB6F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65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A63502-69C0-4EEC-8448-E8440CDF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5AD216-56E2-421F-8B90-5A8D3D9B2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91795A-1486-4A7D-8879-EA1BF4AF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E9075B-5640-4B76-8EA2-FE45CD89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02FFB0-3F99-4381-A036-DA0CFF13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019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2396E-D3D0-4454-955F-34C37C6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BD3A2C-69F1-4BD0-A396-08B34053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83669F-E9CA-4F82-AC78-3DC4CD0EE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3F9AFFC-74C2-4E3B-B6A9-C48B3D74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1BA54C-44F3-431B-B0DB-4706D31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4769AC6-7172-492F-93A7-70363FD5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941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12A69D-82FA-4A0A-8A84-E3ED6269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DADADF-A3E5-4CFF-9486-CA21D4FA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6095630-CC66-4D5C-8923-AA55252DC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D1B4AB-6E87-45C4-A3BD-0215C59E9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4C7EEAA-79CE-4009-BB25-782298D3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B5951D3-48DE-4271-AD4C-0D98BB2B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E9AB68C-5A31-4112-9248-3812756C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93C0BA3-240E-4264-9599-598414AE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490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68FB3D-1CCE-4B23-8472-A9E00FB6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9AA72C-65F4-472E-8C23-788D4C2C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37A49A-65A0-4101-95E0-230AD751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75E01B-6FB5-4B2D-8DE1-9163D8D4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767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EC7B8E6-EBB5-46C7-9891-6A8EA414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9A3423C-13A0-48F6-BB43-286FDC71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FED7A3-52DF-4B45-A437-03AB63A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762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18D53-A359-46BA-B8F0-96F71BE4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5CFFA7-F294-43F3-83CD-8DE9A2DB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64BF54-554E-4ECE-9FB4-FF583C239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FBA8AB-B3BE-41AE-A06B-AA0A0FAC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84E50AC-E44D-47AE-9273-CB128834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25ED1A-663B-4CAE-A647-8F17B86C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26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B9FC47-53C4-4814-9CA6-33600285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5695387-55BF-4888-B6C8-F3161A023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5AF73B-B6CD-47F6-8ABA-8A1F3F52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A4D567-C54D-4E01-8A1A-DC0157FE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F496A6-E07B-418E-8BEA-06F2208A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0C2B18-D3F1-4138-8F2E-DE45E59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9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DC24C0-7E10-4259-9313-42CEDA74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62D689-F5EF-4F90-A744-29033E1C0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2DC5B0-0E77-418B-BAE2-DFE48C0A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F3E723-F67A-4651-8A48-60A36CE7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DAF31A-A159-40FC-9982-57EAB536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057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C84572-AAC6-407C-9EC4-895EF00FC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351DF81-E535-4A28-940B-881314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802EDC-CF35-46AF-9902-BC7211C3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3F1037-A580-45A7-8AB6-5294CDF7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76C679-FFAC-490C-AC55-187D645D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837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8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784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219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486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918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108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468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699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070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754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7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22423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7BF417-D67D-1107-08F7-D2A4E17DC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D2F8DDE-A292-E62D-8029-65B055269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A22E1F-3D93-4E56-7A4D-95D26686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9B53ACE-CAB2-14BA-82C7-F957CDCD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DBB49A-9A09-1E50-036D-2C851CAC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6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BED7D1-10A8-5729-7F55-3065C459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E69E51-489D-0F1E-31B8-59267AB66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B5BDA7-00FF-C44E-BF11-5772B775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43CF74-0CAA-A9D3-88DD-C240761A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CE810B-AB07-566A-DA2A-48D1AA06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498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30F982-4ACD-B2D2-DDF5-6E064B7E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932ECE4-4A8C-36C1-AD89-45606BC6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84FC50-38F1-F228-02F7-EAB56465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F8287E-9E33-9FC2-FECA-E640C766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9B3C39-51FD-5876-1A0A-9F8A06AE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474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8FFBF4-B336-7747-AD8F-F281661A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CC8ABD-AB02-780A-26E1-6196681C0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C28847F-023E-82E0-6480-F66A62D53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4F6D64B-BBD0-BBF5-C177-78905CDB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0D78E9A-918B-2B58-655D-D2985C10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F28FF18-FD01-6DEB-5A49-B604B387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603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14D1A0-AFFA-90F6-6C88-7562A27D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015745-4438-9C10-8F6C-9BED1F275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493D783-6F76-5D04-8D9D-74E469563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7B0C7F-016A-881A-9EA4-3AE96B5B7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DACDE8-6F23-32EE-8424-5437C6A5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AB1EA3C-293F-ED8A-C4F9-5A54C5F2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F0460A2-854F-96B4-5948-44188215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4B3B4C9-2FF7-FD3C-4B9B-8E7A576A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292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81C02A-9BA7-8AF5-6364-8689FF30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C78D484-A9E1-4366-5209-3BA46CEE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9973340-D1A4-58E1-69AA-C8712F10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D0CAB77-AC93-E5E9-DBED-1DA9AEB8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9426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F5C10A-8CB5-C6A3-89AC-932F575F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968EBC7-03BD-74D4-3403-DDDA2F33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5A6FD2-A118-2906-E971-3E99D5D5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692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2BDD46-26A9-D8D2-44ED-E2247D40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C37CFB-E448-02AE-890F-EF8E595D5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A2AC284-BA7B-FEBB-7BCE-4FB84DC9D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0648D4D-5AD8-D3D2-F109-F6CD678B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9271A1-5F3A-DB0D-8018-6956C72D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07A4920-D79D-ECAC-6C5B-B2C5E84D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451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7ED289-2D7C-CDAF-C3BF-74BC133F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813D84F-258A-9CDF-A887-0E607C0A2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25F318-5733-A4A6-BBF0-DE7B7AEC8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E260C1-EDFD-51FC-D652-DE43F43F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C2665E-3763-47A4-D7E9-C3606C4A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D17B51F-779B-4618-666B-633908D4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5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99BDE7-6488-FE9A-0918-B1B5910A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E4ED48-676B-DC68-DA43-49A67854E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AD8EA3-CC33-BB2A-F86C-E9D0E3CF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B9D60F-DA22-3609-FDD9-A66EBBC8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C087F1-9394-2BE5-84CA-A2BE7191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407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F49B553-F1F1-1745-C1A3-A7A32662F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B4A7C4-C685-CCCB-31B6-EC5954E47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8729F97-7CEE-7653-FAD9-B492149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9467F1-033F-A7A3-E71F-CCD769AC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75247B-936A-4050-BC36-BEDC0C87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729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71331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18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21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39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48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3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25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1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25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3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00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4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540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71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40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3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4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0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55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8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34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16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87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4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6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73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23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817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04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3009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65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35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8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35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14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671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09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46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62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34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16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90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07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2025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55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35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72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082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45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34588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67024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16427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22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03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00" r:id="rId1"/>
    <p:sldLayoutId id="2147488801" r:id="rId2"/>
    <p:sldLayoutId id="2147488802" r:id="rId3"/>
    <p:sldLayoutId id="2147488803" r:id="rId4"/>
    <p:sldLayoutId id="2147488804" r:id="rId5"/>
    <p:sldLayoutId id="2147488805" r:id="rId6"/>
    <p:sldLayoutId id="2147488806" r:id="rId7"/>
    <p:sldLayoutId id="2147488807" r:id="rId8"/>
    <p:sldLayoutId id="2147488808" r:id="rId9"/>
    <p:sldLayoutId id="2147488809" r:id="rId10"/>
    <p:sldLayoutId id="2147488810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B9871-87E6-422E-ACA1-54D053527D4B}" type="slidenum">
              <a:rPr kumimoji="1" lang="en-US" altLang="ko-K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0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2" r:id="rId1"/>
    <p:sldLayoutId id="2147488813" r:id="rId2"/>
    <p:sldLayoutId id="2147488814" r:id="rId3"/>
    <p:sldLayoutId id="2147488815" r:id="rId4"/>
    <p:sldLayoutId id="2147488816" r:id="rId5"/>
    <p:sldLayoutId id="2147488817" r:id="rId6"/>
    <p:sldLayoutId id="2147488818" r:id="rId7"/>
    <p:sldLayoutId id="2147488819" r:id="rId8"/>
    <p:sldLayoutId id="2147488820" r:id="rId9"/>
    <p:sldLayoutId id="2147488821" r:id="rId10"/>
    <p:sldLayoutId id="214748882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359" y="284176"/>
            <a:ext cx="103632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359" y="2011680"/>
            <a:ext cx="10363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744" y="6422856"/>
            <a:ext cx="346005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01" y="6422856"/>
            <a:ext cx="541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185" y="6422856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415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24" r:id="rId1"/>
    <p:sldLayoutId id="2147488825" r:id="rId2"/>
    <p:sldLayoutId id="2147488826" r:id="rId3"/>
    <p:sldLayoutId id="2147488827" r:id="rId4"/>
    <p:sldLayoutId id="2147488828" r:id="rId5"/>
    <p:sldLayoutId id="2147488829" r:id="rId6"/>
    <p:sldLayoutId id="2147488830" r:id="rId7"/>
    <p:sldLayoutId id="2147488831" r:id="rId8"/>
    <p:sldLayoutId id="2147488832" r:id="rId9"/>
    <p:sldLayoutId id="2147488833" r:id="rId10"/>
    <p:sldLayoutId id="214748883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2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6" r:id="rId1"/>
    <p:sldLayoutId id="2147488837" r:id="rId2"/>
    <p:sldLayoutId id="2147488838" r:id="rId3"/>
    <p:sldLayoutId id="2147488839" r:id="rId4"/>
    <p:sldLayoutId id="2147488840" r:id="rId5"/>
    <p:sldLayoutId id="2147488841" r:id="rId6"/>
    <p:sldLayoutId id="2147488842" r:id="rId7"/>
    <p:sldLayoutId id="2147488843" r:id="rId8"/>
    <p:sldLayoutId id="2147488844" r:id="rId9"/>
    <p:sldLayoutId id="2147488845" r:id="rId10"/>
    <p:sldLayoutId id="2147488846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30F5D71-2956-4D56-B7E8-EC8942A7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E2961B-E7C5-440B-8C92-15DBEF37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E790E7-F8C1-4F81-8EAC-70049F09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BD1597-68D6-47D6-8A44-E13DCBB84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E81D58-EA98-4B52-8320-F71EF1556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8" r:id="rId1"/>
    <p:sldLayoutId id="2147488849" r:id="rId2"/>
    <p:sldLayoutId id="2147488850" r:id="rId3"/>
    <p:sldLayoutId id="2147488851" r:id="rId4"/>
    <p:sldLayoutId id="2147488852" r:id="rId5"/>
    <p:sldLayoutId id="2147488853" r:id="rId6"/>
    <p:sldLayoutId id="2147488854" r:id="rId7"/>
    <p:sldLayoutId id="2147488855" r:id="rId8"/>
    <p:sldLayoutId id="2147488856" r:id="rId9"/>
    <p:sldLayoutId id="2147488857" r:id="rId10"/>
    <p:sldLayoutId id="2147488858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5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0" r:id="rId1"/>
    <p:sldLayoutId id="2147488861" r:id="rId2"/>
    <p:sldLayoutId id="2147488862" r:id="rId3"/>
    <p:sldLayoutId id="2147488863" r:id="rId4"/>
    <p:sldLayoutId id="2147488864" r:id="rId5"/>
    <p:sldLayoutId id="2147488865" r:id="rId6"/>
    <p:sldLayoutId id="2147488866" r:id="rId7"/>
    <p:sldLayoutId id="2147488867" r:id="rId8"/>
    <p:sldLayoutId id="2147488868" r:id="rId9"/>
    <p:sldLayoutId id="2147488869" r:id="rId10"/>
    <p:sldLayoutId id="2147488870" r:id="rId11"/>
    <p:sldLayoutId id="2147488871" r:id="rId12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C7884A0-B349-71B6-15AC-744591E9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14BC07-80CC-3CA1-9BE4-7859BCF63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29F665-DEB5-BD1B-A7CD-922B6B3F1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E5CD30-8B83-EF10-29C2-63E179632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D9158C-EB39-FB5F-0BDE-0ACBAD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  <p:sldLayoutId id="2147488884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2023-04-09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30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392" r:id="rId1"/>
    <p:sldLayoutId id="2147488393" r:id="rId2"/>
    <p:sldLayoutId id="2147488394" r:id="rId3"/>
    <p:sldLayoutId id="2147488395" r:id="rId4"/>
    <p:sldLayoutId id="2147488396" r:id="rId5"/>
    <p:sldLayoutId id="2147488397" r:id="rId6"/>
    <p:sldLayoutId id="2147488398" r:id="rId7"/>
    <p:sldLayoutId id="2147488399" r:id="rId8"/>
    <p:sldLayoutId id="2147488400" r:id="rId9"/>
    <p:sldLayoutId id="2147488401" r:id="rId10"/>
    <p:sldLayoutId id="2147488402" r:id="rId11"/>
    <p:sldLayoutId id="2147488403" r:id="rId12"/>
    <p:sldLayoutId id="2147488404" r:id="rId13"/>
    <p:sldLayoutId id="2147488405" r:id="rId14"/>
    <p:sldLayoutId id="2147488406" r:id="rId15"/>
    <p:sldLayoutId id="2147488407" r:id="rId16"/>
    <p:sldLayoutId id="214748840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33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698" r:id="rId1"/>
    <p:sldLayoutId id="2147488699" r:id="rId2"/>
    <p:sldLayoutId id="2147488700" r:id="rId3"/>
    <p:sldLayoutId id="2147488701" r:id="rId4"/>
    <p:sldLayoutId id="2147488702" r:id="rId5"/>
    <p:sldLayoutId id="2147488703" r:id="rId6"/>
    <p:sldLayoutId id="2147488704" r:id="rId7"/>
    <p:sldLayoutId id="2147488705" r:id="rId8"/>
    <p:sldLayoutId id="2147488706" r:id="rId9"/>
    <p:sldLayoutId id="2147488707" r:id="rId10"/>
    <p:sldLayoutId id="2147488708" r:id="rId11"/>
    <p:sldLayoutId id="2147488709" r:id="rId12"/>
    <p:sldLayoutId id="2147488710" r:id="rId13"/>
    <p:sldLayoutId id="2147488711" r:id="rId14"/>
    <p:sldLayoutId id="2147488712" r:id="rId15"/>
    <p:sldLayoutId id="2147488713" r:id="rId16"/>
    <p:sldLayoutId id="214748871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2023-04-09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11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34" r:id="rId1"/>
    <p:sldLayoutId id="2147488735" r:id="rId2"/>
    <p:sldLayoutId id="2147488736" r:id="rId3"/>
    <p:sldLayoutId id="2147488737" r:id="rId4"/>
    <p:sldLayoutId id="2147488738" r:id="rId5"/>
    <p:sldLayoutId id="2147488739" r:id="rId6"/>
    <p:sldLayoutId id="2147488740" r:id="rId7"/>
    <p:sldLayoutId id="2147488741" r:id="rId8"/>
    <p:sldLayoutId id="2147488742" r:id="rId9"/>
    <p:sldLayoutId id="2147488743" r:id="rId10"/>
    <p:sldLayoutId id="2147488744" r:id="rId11"/>
    <p:sldLayoutId id="2147488745" r:id="rId12"/>
    <p:sldLayoutId id="2147488746" r:id="rId13"/>
    <p:sldLayoutId id="2147488747" r:id="rId14"/>
    <p:sldLayoutId id="2147488748" r:id="rId15"/>
    <p:sldLayoutId id="2147488749" r:id="rId16"/>
    <p:sldLayoutId id="214748875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2023-04-09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9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70" r:id="rId1"/>
    <p:sldLayoutId id="2147488771" r:id="rId2"/>
    <p:sldLayoutId id="2147488772" r:id="rId3"/>
    <p:sldLayoutId id="2147488773" r:id="rId4"/>
    <p:sldLayoutId id="2147488774" r:id="rId5"/>
    <p:sldLayoutId id="2147488775" r:id="rId6"/>
    <p:sldLayoutId id="2147488776" r:id="rId7"/>
    <p:sldLayoutId id="2147488777" r:id="rId8"/>
    <p:sldLayoutId id="2147488778" r:id="rId9"/>
    <p:sldLayoutId id="2147488779" r:id="rId10"/>
    <p:sldLayoutId id="2147488780" r:id="rId11"/>
    <p:sldLayoutId id="2147488781" r:id="rId12"/>
    <p:sldLayoutId id="2147488782" r:id="rId13"/>
    <p:sldLayoutId id="2147488783" r:id="rId14"/>
    <p:sldLayoutId id="2147488784" r:id="rId15"/>
    <p:sldLayoutId id="2147488785" r:id="rId16"/>
    <p:sldLayoutId id="214748878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55C0-ECF6-48CC-BAE5-F70C1E0C6540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2023-04-09</a:t>
            </a:fld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38E3-1B51-4FE0-9869-57944E4845FA}" type="slidenum">
              <a:rPr kumimoji="0" lang="ko-KR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27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88" r:id="rId1"/>
    <p:sldLayoutId id="2147488789" r:id="rId2"/>
    <p:sldLayoutId id="2147488790" r:id="rId3"/>
    <p:sldLayoutId id="2147488791" r:id="rId4"/>
    <p:sldLayoutId id="2147488792" r:id="rId5"/>
    <p:sldLayoutId id="2147488793" r:id="rId6"/>
    <p:sldLayoutId id="2147488794" r:id="rId7"/>
    <p:sldLayoutId id="2147488795" r:id="rId8"/>
    <p:sldLayoutId id="2147488796" r:id="rId9"/>
    <p:sldLayoutId id="2147488797" r:id="rId10"/>
    <p:sldLayoutId id="2147488798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69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3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4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69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7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08819"/>
            <a:ext cx="12281647" cy="5175249"/>
          </a:xfrm>
          <a:prstGeom prst="rect">
            <a:avLst/>
          </a:prstGeom>
          <a:solidFill>
            <a:srgbClr val="FFFF85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bg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</a:t>
            </a:r>
            <a:r>
              <a:rPr lang="ko-KR" altLang="en-US" sz="6600" dirty="0" err="1">
                <a:solidFill>
                  <a:schemeClr val="bg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</a:t>
            </a:r>
            <a:r>
              <a:rPr lang="ko-KR" altLang="en-US" sz="6600" dirty="0">
                <a:solidFill>
                  <a:schemeClr val="bg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꼬마 선교사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bg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키도 작고 어리지만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누굴 만나든 어디를 가든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예수님이 최고라고 </a:t>
            </a:r>
            <a:r>
              <a:rPr lang="ko-KR" altLang="en-US" sz="6600" dirty="0" err="1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자랑할래요</a:t>
            </a:r>
            <a:r>
              <a:rPr lang="en-US" altLang="ko-KR" sz="66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kumimoji="0" lang="en-US" altLang="ko-KR" sz="66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j-cs"/>
              </a:rPr>
              <a:t>꼬마 선교사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j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4630" l="48125" r="76094"/>
                    </a14:imgEffect>
                  </a14:imgLayer>
                </a14:imgProps>
              </a:ext>
            </a:extLst>
          </a:blip>
          <a:srcRect l="48296" t="22650" r="24099" b="44734"/>
          <a:stretch/>
        </p:blipFill>
        <p:spPr>
          <a:xfrm>
            <a:off x="-157741" y="1870572"/>
            <a:ext cx="3630515" cy="24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08819"/>
            <a:ext cx="12281647" cy="5175249"/>
          </a:xfrm>
          <a:prstGeom prst="rect">
            <a:avLst/>
          </a:prstGeom>
          <a:solidFill>
            <a:srgbClr val="FFFF85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14619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</a:t>
            </a:r>
            <a:r>
              <a:rPr lang="ko-KR" altLang="en-US" sz="6600" dirty="0" err="1">
                <a:solidFill>
                  <a:srgbClr val="14619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</a:t>
            </a:r>
            <a:r>
              <a:rPr lang="ko-KR" altLang="en-US" sz="6600" dirty="0">
                <a:solidFill>
                  <a:srgbClr val="14619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꼬마 선교사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14619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키도 작고 어리지만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우릴 위해서 죽으신 주님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세상사람들에게 </a:t>
            </a:r>
            <a:r>
              <a:rPr lang="ko-KR" altLang="en-US" sz="6600" dirty="0" err="1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알려줄래요</a:t>
            </a:r>
            <a:r>
              <a:rPr lang="en-US" altLang="ko-KR" sz="6600" dirty="0"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kumimoji="0" lang="en-US" altLang="ko-KR" sz="66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4630" l="48125" r="76094"/>
                    </a14:imgEffect>
                  </a14:imgLayer>
                </a14:imgProps>
              </a:ext>
            </a:extLst>
          </a:blip>
          <a:srcRect l="48296" t="22650" r="24099" b="44734"/>
          <a:stretch/>
        </p:blipFill>
        <p:spPr>
          <a:xfrm>
            <a:off x="9064080" y="1967849"/>
            <a:ext cx="3630515" cy="24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08819"/>
            <a:ext cx="12281647" cy="5175249"/>
          </a:xfrm>
          <a:prstGeom prst="rect">
            <a:avLst/>
          </a:prstGeom>
          <a:solidFill>
            <a:srgbClr val="FFFF85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누굴 만나든 어디를 가든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예수님이 최고라고 </a:t>
            </a:r>
            <a:r>
              <a:rPr lang="ko-KR" altLang="en-US" sz="6600" dirty="0" err="1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자랑할래요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endParaRPr kumimoji="0" lang="en-US" altLang="ko-KR" sz="6600" b="0" i="0" u="none" strike="noStrike" kern="1200" cap="none" spc="0" normalizeH="0" baseline="0" noProof="0" dirty="0" smtClean="0">
              <a:ln>
                <a:noFill/>
              </a:ln>
              <a:solidFill>
                <a:srgbClr val="FF51CC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5463" l="48125" r="79740">
                        <a14:foregroundMark x1="68438" y1="27315" x2="68438" y2="27315"/>
                        <a14:foregroundMark x1="73177" y1="32870" x2="73177" y2="32870"/>
                        <a14:foregroundMark x1="71979" y1="36389" x2="71979" y2="36389"/>
                        <a14:foregroundMark x1="53125" y1="41944" x2="53125" y2="41944"/>
                        <a14:foregroundMark x1="52604" y1="29352" x2="52604" y2="29352"/>
                        <a14:foregroundMark x1="53125" y1="50093" x2="53125" y2="50093"/>
                        <a14:foregroundMark x1="70781" y1="51944" x2="70781" y2="51944"/>
                        <a14:foregroundMark x1="72292" y1="45185" x2="72292" y2="45185"/>
                      </a14:backgroundRemoval>
                    </a14:imgEffect>
                  </a14:imgLayer>
                </a14:imgProps>
              </a:ext>
            </a:extLst>
          </a:blip>
          <a:srcRect l="48296" t="22650" r="24099" b="44734"/>
          <a:stretch/>
        </p:blipFill>
        <p:spPr>
          <a:xfrm>
            <a:off x="4190523" y="4166299"/>
            <a:ext cx="4050013" cy="26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6230" y="107005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하나님의 아들 사람의 몸을 입고</a:t>
            </a:r>
            <a:endParaRPr kumimoji="1" lang="en-US" altLang="ko-KR" sz="5400" dirty="0"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 땅에 오신 예수님은 </a:t>
            </a:r>
            <a:endParaRPr kumimoji="1" lang="en-US" altLang="ko-KR" sz="5400" dirty="0"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우리의 왕이 되셨네</a:t>
            </a:r>
            <a:endParaRPr kumimoji="1" lang="en-US" altLang="ko-KR" sz="5400" dirty="0"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3333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 분은 섬김의 종으로 </a:t>
            </a:r>
            <a:endParaRPr kumimoji="1" lang="en-US" altLang="ko-KR" sz="5400" dirty="0">
              <a:solidFill>
                <a:srgbClr val="3333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3333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죽기까지 우리를 위하여 </a:t>
            </a:r>
            <a:endParaRPr kumimoji="1" lang="en-US" altLang="ko-KR" sz="5400" dirty="0">
              <a:solidFill>
                <a:srgbClr val="3333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5400" dirty="0">
                <a:solidFill>
                  <a:srgbClr val="3333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나에게 너에게 우릴 위해 오셨어요</a:t>
            </a:r>
            <a:endParaRPr kumimoji="1" lang="ko-KR" altLang="en-US" sz="2800" dirty="0">
              <a:solidFill>
                <a:srgbClr val="3333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98" y="3940872"/>
            <a:ext cx="4854102" cy="29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사랑 기억하는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마음을 바라보는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사순절의 시간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tint val="97000"/>
                <a:hueMod val="162000"/>
                <a:satMod val="200000"/>
                <a:lumMod val="124000"/>
              </a:schemeClr>
            </a:gs>
            <a:gs pos="56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015" y="0"/>
            <a:ext cx="11935549" cy="667875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8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8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8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17" y="4253808"/>
            <a:ext cx="4856977" cy="26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0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2">
                <a:tint val="97000"/>
                <a:hueMod val="162000"/>
                <a:satMod val="200000"/>
                <a:lumMod val="0"/>
              </a:schemeClr>
            </a:gs>
            <a:gs pos="12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80186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en-US" altLang="ko-KR" dirty="0">
              <a:solidFill>
                <a:prstClr val="white"/>
              </a:solidFill>
              <a:ea typeface="FB바이올렛M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16" y="4225983"/>
            <a:ext cx="4908873" cy="26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162000"/>
                <a:satMod val="200000"/>
                <a:lumMod val="124000"/>
              </a:schemeClr>
            </a:gs>
            <a:gs pos="50000">
              <a:schemeClr val="bg1">
                <a:lumMod val="95000"/>
                <a:lumOff val="5000"/>
              </a:schemeClr>
            </a:gs>
            <a:gs pos="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75569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54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solidFill>
                <a:prstClr val="white"/>
              </a:solidFill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solidFill>
                <a:prstClr val="white"/>
              </a:solidFill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solidFill>
                <a:prstClr val="white"/>
              </a:solidFill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solidFill>
                <a:prstClr val="white"/>
              </a:solidFill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28" y="4072169"/>
            <a:ext cx="5195744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24000" y="250257"/>
            <a:ext cx="91440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175" y="1702910"/>
            <a:ext cx="4627810" cy="1476752"/>
          </a:xfrm>
        </p:spPr>
        <p:txBody>
          <a:bodyPr>
            <a:noAutofit/>
          </a:bodyPr>
          <a:lstStyle/>
          <a:p>
            <a:r>
              <a:rPr lang="ko-KR" altLang="en-US" sz="8800" dirty="0">
                <a:solidFill>
                  <a:srgbClr val="92D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오늘의 </a:t>
            </a:r>
            <a:r>
              <a:rPr lang="ko-KR" altLang="en-US" sz="8800" dirty="0">
                <a:solidFill>
                  <a:srgbClr val="00B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</a:t>
            </a:r>
            <a:endParaRPr lang="ko-KR" altLang="en-US" sz="8800" dirty="0">
              <a:solidFill>
                <a:srgbClr val="92D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C4BC0FC8-84AA-469C-B656-EA6CF17AD863}"/>
              </a:ext>
            </a:extLst>
          </p:cNvPr>
          <p:cNvSpPr txBox="1">
            <a:spLocks/>
          </p:cNvSpPr>
          <p:nvPr/>
        </p:nvSpPr>
        <p:spPr>
          <a:xfrm>
            <a:off x="6417654" y="2570067"/>
            <a:ext cx="2927624" cy="1476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ko-KR" altLang="en-US" sz="11250" dirty="0">
              <a:solidFill>
                <a:srgbClr val="00B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DBAAF46-6044-47D9-ABAA-F260A660A647}"/>
              </a:ext>
            </a:extLst>
          </p:cNvPr>
          <p:cNvSpPr txBox="1">
            <a:spLocks/>
          </p:cNvSpPr>
          <p:nvPr/>
        </p:nvSpPr>
        <p:spPr>
          <a:xfrm>
            <a:off x="2924388" y="3437224"/>
            <a:ext cx="6305064" cy="147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ko-KR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‘</a:t>
            </a:r>
            <a:r>
              <a:rPr lang="ko-KR" altLang="en-US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우리는 부활의 증인</a:t>
            </a:r>
            <a:r>
              <a:rPr lang="en-US" altLang="ko-KR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’</a:t>
            </a:r>
            <a:endParaRPr lang="ko-KR" altLang="en-US" sz="4500" dirty="0">
              <a:solidFill>
                <a:prstClr val="black">
                  <a:lumMod val="50000"/>
                  <a:lumOff val="50000"/>
                </a:prst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03EBD1-F8F9-45AF-99FC-AC75CC75B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24000" y="250257"/>
            <a:ext cx="91440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68" y="1097282"/>
            <a:ext cx="7091464" cy="3503595"/>
          </a:xfrm>
        </p:spPr>
        <p:txBody>
          <a:bodyPr>
            <a:noAutofit/>
          </a:bodyPr>
          <a:lstStyle/>
          <a:p>
            <a:pPr algn="ctr"/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너희는 이 모든 일의 증인이라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9D96F-CAE9-4AC3-A332-B19805D29C6B}"/>
              </a:ext>
            </a:extLst>
          </p:cNvPr>
          <p:cNvSpPr txBox="1"/>
          <p:nvPr/>
        </p:nvSpPr>
        <p:spPr>
          <a:xfrm>
            <a:off x="3360096" y="4665371"/>
            <a:ext cx="5471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누가복음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24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장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48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5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1BF579-4895-C180-B213-363A0E28F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2055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13000" dirty="0">
                <a:solidFill>
                  <a:srgbClr val="F4F7FF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부활   증인</a:t>
            </a:r>
          </a:p>
        </p:txBody>
      </p:sp>
    </p:spTree>
    <p:extLst>
      <p:ext uri="{BB962C8B-B14F-4D97-AF65-F5344CB8AC3E}">
        <p14:creationId xmlns:p14="http://schemas.microsoft.com/office/powerpoint/2010/main" val="40737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말씀을 생각하는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모습을 닮아가는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337174" y="520175"/>
            <a:ext cx="1353673" cy="13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1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1BF579-4895-C180-B213-363A0E28F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2055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13000" dirty="0">
                <a:solidFill>
                  <a:srgbClr val="F4F7FF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부활</a:t>
            </a:r>
          </a:p>
        </p:txBody>
      </p:sp>
    </p:spTree>
    <p:extLst>
      <p:ext uri="{BB962C8B-B14F-4D97-AF65-F5344CB8AC3E}">
        <p14:creationId xmlns:p14="http://schemas.microsoft.com/office/powerpoint/2010/main" val="14303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9907AD0-7152-926E-C9C3-5D26560B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pic>
        <p:nvPicPr>
          <p:cNvPr id="3" name="그림 2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38B4E72F-FB4C-9E08-1801-3B11EE0E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274"/>
            <a:ext cx="9144000" cy="6466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7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9907AD0-7152-926E-C9C3-5D26560B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pic>
        <p:nvPicPr>
          <p:cNvPr id="3" name="그림 2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CDF3BA0D-A829-3AB2-6C87-84D20C7B4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70" y="0"/>
            <a:ext cx="642879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3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1BF579-4895-C180-B213-363A0E28F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2055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13000" dirty="0">
                <a:solidFill>
                  <a:srgbClr val="F4F7FF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증인</a:t>
            </a:r>
          </a:p>
        </p:txBody>
      </p:sp>
    </p:spTree>
    <p:extLst>
      <p:ext uri="{BB962C8B-B14F-4D97-AF65-F5344CB8AC3E}">
        <p14:creationId xmlns:p14="http://schemas.microsoft.com/office/powerpoint/2010/main" val="28118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03EBD1-F8F9-45AF-99FC-AC75CC75B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24000" y="250257"/>
            <a:ext cx="91440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68" y="1097282"/>
            <a:ext cx="7091464" cy="3503595"/>
          </a:xfrm>
        </p:spPr>
        <p:txBody>
          <a:bodyPr>
            <a:noAutofit/>
          </a:bodyPr>
          <a:lstStyle/>
          <a:p>
            <a:pPr algn="ctr"/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너희는 이 모든 일의 증인이라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9D96F-CAE9-4AC3-A332-B19805D29C6B}"/>
              </a:ext>
            </a:extLst>
          </p:cNvPr>
          <p:cNvSpPr txBox="1"/>
          <p:nvPr/>
        </p:nvSpPr>
        <p:spPr>
          <a:xfrm>
            <a:off x="3360096" y="4665371"/>
            <a:ext cx="5471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누가복음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24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장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48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3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5301E2-A1BF-C842-B84E-58C050B8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69" y="2639029"/>
            <a:ext cx="7120599" cy="43264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CBA8BB-014D-8D44-A6CB-2B04ADB57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533" y="-255460"/>
            <a:ext cx="6329607" cy="4675127"/>
          </a:xfrm>
          <a:prstGeom prst="rect">
            <a:avLst/>
          </a:prstGeom>
        </p:spPr>
      </p:pic>
      <p:pic>
        <p:nvPicPr>
          <p:cNvPr id="6" name="PFE element 32">
            <a:extLst>
              <a:ext uri="{FF2B5EF4-FFF2-40B4-BE49-F238E27FC236}">
                <a16:creationId xmlns:a16="http://schemas.microsoft.com/office/drawing/2014/main" id="{34B3B39D-B40A-E14B-B8D2-C811AAAAE45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33013" y="924753"/>
            <a:ext cx="413004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64" y="2204823"/>
            <a:ext cx="2531872" cy="4946698"/>
          </a:xfrm>
          <a:prstGeom prst="rect">
            <a:avLst/>
          </a:prstGeom>
        </p:spPr>
      </p:pic>
      <p:pic>
        <p:nvPicPr>
          <p:cNvPr id="7" name="PFE element 35">
            <a:extLst>
              <a:ext uri="{FF2B5EF4-FFF2-40B4-BE49-F238E27FC236}">
                <a16:creationId xmlns:a16="http://schemas.microsoft.com/office/drawing/2014/main" id="{0D41497C-5BD9-5248-9ADF-ECE7957DB3E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3328" y="811791"/>
            <a:ext cx="9166860" cy="10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5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33693" y="3944616"/>
            <a:ext cx="8724615" cy="485616"/>
          </a:xfrm>
          <a:prstGeom prst="roundRect">
            <a:avLst>
              <a:gd name="adj" fmla="val 5890"/>
            </a:avLst>
          </a:prstGeom>
          <a:solidFill>
            <a:schemeClr val="accent5">
              <a:lumMod val="40000"/>
              <a:lumOff val="60000"/>
              <a:alpha val="11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85" hangingPunct="0">
              <a:defRPr/>
            </a:pPr>
            <a:endParaRPr lang="en-US" sz="2400" dirty="0">
              <a:solidFill>
                <a:srgbClr val="FFFFFF"/>
              </a:solidFill>
              <a:latin typeface="Calibri" panose="020F0502020204030204"/>
              <a:sym typeface="Apple SD 산돌고딕 Neo 옅은체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63" y="579272"/>
            <a:ext cx="3968708" cy="925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149" y="-504363"/>
            <a:ext cx="541197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4" y="131431"/>
            <a:ext cx="835761" cy="1137506"/>
          </a:xfrm>
          <a:prstGeom prst="rect">
            <a:avLst/>
          </a:prstGeom>
        </p:spPr>
      </p:pic>
      <p:pic>
        <p:nvPicPr>
          <p:cNvPr id="11" name="PFE element 3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82" y="645645"/>
            <a:ext cx="2743200" cy="7690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30" y="521824"/>
            <a:ext cx="2084096" cy="993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435D8-5F9B-BB3B-6B9E-C5DF0370E3EB}"/>
              </a:ext>
            </a:extLst>
          </p:cNvPr>
          <p:cNvSpPr txBox="1"/>
          <p:nvPr/>
        </p:nvSpPr>
        <p:spPr>
          <a:xfrm>
            <a:off x="1927654" y="1952128"/>
            <a:ext cx="84190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죽음을 이기고 부활하신 예수님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,</a:t>
            </a: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우리는 예수님께서 부활하셨다는 것을 믿어요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</a:t>
            </a: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예수님을 통해 죄를 이길 수 있게 됐고 </a:t>
            </a:r>
            <a:endParaRPr lang="en-US" altLang="ko-KR" sz="3500" dirty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하나님 나라에서 살게 된 것을 믿어요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</a:t>
            </a: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우리 모두가 성령님의 능력으로 </a:t>
            </a:r>
            <a:endParaRPr lang="en-US" altLang="ko-KR" sz="3500" dirty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예수님의 증인이 되길 원합니다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 </a:t>
            </a: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성령님 도와주세요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</a:t>
            </a:r>
          </a:p>
          <a:p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예수님의 이름으로 기도합니다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 </a:t>
            </a:r>
            <a:r>
              <a:rPr lang="ko-KR" altLang="en-US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아멘</a:t>
            </a:r>
            <a:r>
              <a:rPr lang="en-US" altLang="ko-KR" sz="35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964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1304" y="489018"/>
            <a:ext cx="4511919" cy="1123712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uLnTx/>
                <a:uFillTx/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암송말씀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68858" y="1612730"/>
            <a:ext cx="11356809" cy="4967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 smtClean="0">
                <a:ln w="15875" cap="rnd" cmpd="dbl">
                  <a:noFill/>
                  <a:prstDash val="solid"/>
                  <a:bevel/>
                </a:ln>
                <a:solidFill>
                  <a:srgbClr val="FF0000"/>
                </a:solidFill>
                <a:effectLst>
                  <a:reflection stA="0" endPos="2000" dist="279400" dir="5400000" sy="-100000" algn="bl" rotWithShape="0"/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하나님이 이세상을 이처럼 </a:t>
            </a:r>
            <a:endParaRPr kumimoji="0" lang="en-US" altLang="ko-KR" sz="6600" b="1" i="0" u="none" strike="noStrike" kern="1200" cap="none" spc="0" normalizeH="0" baseline="0" noProof="0" dirty="0" smtClean="0">
              <a:ln w="15875" cap="rnd" cmpd="dbl">
                <a:noFill/>
                <a:prstDash val="solid"/>
                <a:bevel/>
              </a:ln>
              <a:solidFill>
                <a:srgbClr val="FF0000"/>
              </a:solidFill>
              <a:effectLst>
                <a:reflection stA="0" endPos="2000" dist="279400" dir="5400000" sy="-100000" algn="bl" rotWithShape="0"/>
              </a:effectLst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Narkisim" panose="020E0502050101010101" pitchFamily="34" charset="-79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600" b="1" dirty="0" smtClean="0">
                <a:ln w="15875" cap="rnd" cmpd="dbl">
                  <a:noFill/>
                  <a:prstDash val="solid"/>
                  <a:bevel/>
                </a:ln>
                <a:solidFill>
                  <a:srgbClr val="FF0000"/>
                </a:solidFill>
                <a:effectLst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사랑하사 독생자를 주셨으니</a:t>
            </a:r>
            <a:endParaRPr lang="en-US" altLang="ko-KR" sz="6600" b="1" dirty="0" smtClean="0">
              <a:ln w="15875" cap="rnd" cmpd="dbl">
                <a:noFill/>
                <a:prstDash val="solid"/>
                <a:bevel/>
              </a:ln>
              <a:solidFill>
                <a:srgbClr val="FF0000"/>
              </a:solidFill>
              <a:effectLst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  <a:cs typeface="Narkisim" panose="020E0502050101010101" pitchFamily="34" charset="-79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600" b="1" dirty="0" smtClean="0">
                <a:ln w="15875" cap="rnd" cmpd="dbl">
                  <a:noFill/>
                  <a:prstDash val="solid"/>
                  <a:bevel/>
                </a:ln>
                <a:solidFill>
                  <a:srgbClr val="3333FF"/>
                </a:solidFill>
                <a:effectLst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누구든지 예수를 믿으면</a:t>
            </a:r>
            <a:endParaRPr lang="en-US" altLang="ko-KR" sz="6600" b="1" dirty="0" smtClean="0">
              <a:ln w="15875" cap="rnd" cmpd="dbl">
                <a:noFill/>
                <a:prstDash val="solid"/>
                <a:bevel/>
              </a:ln>
              <a:solidFill>
                <a:srgbClr val="3333FF"/>
              </a:solidFill>
              <a:effectLst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  <a:cs typeface="Narkisim" panose="020E0502050101010101" pitchFamily="34" charset="-79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600" b="1" dirty="0" smtClean="0">
                <a:ln w="15875" cap="rnd" cmpd="dbl">
                  <a:noFill/>
                  <a:prstDash val="solid"/>
                  <a:bevel/>
                </a:ln>
                <a:solidFill>
                  <a:srgbClr val="3333FF"/>
                </a:solidFill>
                <a:effectLst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멸망하지않고 영생을 </a:t>
            </a:r>
            <a:r>
              <a:rPr lang="ko-KR" altLang="en-US" sz="6600" b="1" dirty="0" err="1" smtClean="0">
                <a:ln w="15875" cap="rnd" cmpd="dbl">
                  <a:noFill/>
                  <a:prstDash val="solid"/>
                  <a:bevel/>
                </a:ln>
                <a:solidFill>
                  <a:srgbClr val="3333FF"/>
                </a:solidFill>
                <a:effectLst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얻으리로다</a:t>
            </a:r>
            <a:endParaRPr lang="en-US" altLang="ko-KR" sz="6600" b="1" dirty="0" smtClean="0">
              <a:ln w="15875" cap="rnd" cmpd="dbl">
                <a:noFill/>
                <a:prstDash val="solid"/>
                <a:bevel/>
              </a:ln>
              <a:solidFill>
                <a:srgbClr val="3333FF"/>
              </a:solidFill>
              <a:effectLst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  <a:cs typeface="Narkisim" panose="020E0502050101010101" pitchFamily="34" charset="-79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prstClr val="black"/>
              </a:solidFill>
              <a:effectLst>
                <a:reflection stA="0" endPos="2000" dist="279400" dir="5400000" sy="-100000" algn="bl" rotWithShape="0"/>
              </a:effectLst>
              <a:uLnTx/>
              <a:uFillTx/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prstClr val="black"/>
                </a:solidFill>
                <a:effectLst>
                  <a:reflection stA="0" endPos="2000" dist="279400" dir="5400000" sy="-100000" algn="bl" rotWithShape="0"/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요한복음 </a:t>
            </a:r>
            <a:r>
              <a:rPr kumimoji="0" lang="en-US" altLang="ko-KR" sz="3600" b="0" i="0" u="none" strike="noStrike" kern="1200" cap="none" spc="0" normalizeH="0" baseline="0" noProof="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prstClr val="black"/>
                </a:solidFill>
                <a:effectLst>
                  <a:reflection stA="0" endPos="2000" dist="279400" dir="5400000" sy="-100000" algn="bl" rotWithShape="0"/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3</a:t>
            </a:r>
            <a:r>
              <a:rPr kumimoji="0" lang="ko-KR" altLang="en-US" sz="3600" b="0" i="0" u="none" strike="noStrike" kern="1200" cap="none" spc="0" normalizeH="0" baseline="0" noProof="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prstClr val="black"/>
                </a:solidFill>
                <a:effectLst>
                  <a:reflection stA="0" endPos="2000" dist="279400" dir="5400000" sy="-100000" algn="bl" rotWithShape="0"/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장 </a:t>
            </a:r>
            <a:r>
              <a:rPr kumimoji="0" lang="en-US" altLang="ko-KR" sz="3600" b="0" i="0" u="none" strike="noStrike" kern="1200" cap="none" spc="0" normalizeH="0" baseline="0" noProof="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prstClr val="black"/>
                </a:solidFill>
                <a:effectLst>
                  <a:reflection stA="0" endPos="2000" dist="279400" dir="5400000" sy="-100000" algn="bl" rotWithShape="0"/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16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prstClr val="black"/>
                </a:solidFill>
                <a:effectLst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Narkisim" panose="020E0502050101010101" pitchFamily="34" charset="-79"/>
              </a:rPr>
              <a:t>절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1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-36912"/>
            <a:ext cx="12001500" cy="6894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65" y="1606562"/>
            <a:ext cx="6487885" cy="321626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reflection endPos="12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800" b="1" dirty="0">
                <a:ln w="0">
                  <a:solidFill>
                    <a:srgbClr val="A5D028">
                      <a:lumMod val="50000"/>
                    </a:srgbClr>
                  </a:solidFill>
                </a:ln>
                <a:gradFill flip="none" rotWithShape="1">
                  <a:gsLst>
                    <a:gs pos="0">
                      <a:srgbClr val="08CC78">
                        <a:lumMod val="67000"/>
                      </a:srgbClr>
                    </a:gs>
                    <a:gs pos="48000">
                      <a:srgbClr val="08CC78">
                        <a:lumMod val="97000"/>
                        <a:lumOff val="3000"/>
                      </a:srgbClr>
                    </a:gs>
                    <a:gs pos="100000">
                      <a:srgbClr val="08CC78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kumimoji="0" lang="ko-KR" altLang="en-US" sz="8800" b="1" i="0" u="none" strike="noStrike" kern="1200" cap="none" spc="0" normalizeH="0" baseline="0" noProof="0" dirty="0" smtClean="0">
                <a:ln w="0">
                  <a:solidFill>
                    <a:srgbClr val="A5D028">
                      <a:lumMod val="50000"/>
                    </a:srgbClr>
                  </a:solidFill>
                </a:ln>
                <a:gradFill flip="none" rotWithShape="1">
                  <a:gsLst>
                    <a:gs pos="0">
                      <a:srgbClr val="08CC78">
                        <a:lumMod val="67000"/>
                      </a:srgbClr>
                    </a:gs>
                    <a:gs pos="48000">
                      <a:srgbClr val="08CC78">
                        <a:lumMod val="97000"/>
                        <a:lumOff val="3000"/>
                      </a:srgbClr>
                    </a:gs>
                    <a:gs pos="100000">
                      <a:srgbClr val="08CC78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월</a:t>
            </a:r>
            <a:endParaRPr kumimoji="0" lang="en-US" altLang="ko-KR" sz="8800" b="1" i="0" u="none" strike="noStrike" kern="1200" cap="none" spc="0" normalizeH="0" baseline="0" noProof="0" dirty="0">
              <a:ln w="0">
                <a:solidFill>
                  <a:srgbClr val="A5D028">
                    <a:lumMod val="50000"/>
                  </a:srgbClr>
                </a:solidFill>
              </a:ln>
              <a:gradFill flip="none" rotWithShape="1">
                <a:gsLst>
                  <a:gs pos="0">
                    <a:srgbClr val="08CC78">
                      <a:lumMod val="67000"/>
                    </a:srgbClr>
                  </a:gs>
                  <a:gs pos="48000">
                    <a:srgbClr val="08CC78">
                      <a:lumMod val="97000"/>
                      <a:lumOff val="3000"/>
                    </a:srgbClr>
                  </a:gs>
                  <a:gs pos="100000">
                    <a:srgbClr val="08CC78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1" i="0" u="none" strike="noStrike" kern="1200" cap="none" spc="0" normalizeH="0" baseline="0" noProof="0" dirty="0">
                <a:ln w="0">
                  <a:solidFill>
                    <a:srgbClr val="A5D028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생일축하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5" y="4822826"/>
            <a:ext cx="1406770" cy="18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5392617" y="492370"/>
            <a:ext cx="6411853" cy="1111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4356" y="2048608"/>
            <a:ext cx="5365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t>서주원</a:t>
            </a:r>
            <a:endParaRPr kumimoji="0" lang="en-US" altLang="ko-KR" sz="9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9600" dirty="0" err="1" smtClean="0">
                <a:solidFill>
                  <a:srgbClr val="FFFFFF"/>
                </a:solidFill>
                <a:latin typeface="Corbel" panose="020B0503020204020204"/>
                <a:ea typeface="맑은 고딕" panose="020B0503020000020004" pitchFamily="50" charset="-127"/>
              </a:rPr>
              <a:t>서호원</a:t>
            </a:r>
            <a:endParaRPr lang="en-US" altLang="ko-KR" sz="9600" dirty="0" smtClean="0">
              <a:solidFill>
                <a:srgbClr val="FFFFFF"/>
              </a:solidFill>
              <a:latin typeface="Corbel" panose="020B0503020204020204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맑은 고딕" panose="020B0503020000020004" pitchFamily="50" charset="-127"/>
                <a:cs typeface="+mn-cs"/>
              </a:rPr>
              <a:t>박로빈</a:t>
            </a:r>
            <a:endParaRPr kumimoji="0" lang="ko-KR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74190" t="49365" r="8096" b="24391"/>
          <a:stretch/>
        </p:blipFill>
        <p:spPr>
          <a:xfrm rot="432559">
            <a:off x="1839023" y="787172"/>
            <a:ext cx="2922929" cy="3159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6" b="99387" l="9921" r="100000">
                        <a14:foregroundMark x1="21825" y1="71779" x2="21825" y2="71779"/>
                        <a14:foregroundMark x1="37302" y1="71472" x2="37302" y2="71472"/>
                        <a14:foregroundMark x1="54762" y1="72699" x2="54762" y2="72699"/>
                        <a14:foregroundMark x1="63889" y1="69939" x2="63889" y2="69939"/>
                        <a14:foregroundMark x1="73810" y1="69939" x2="73810" y2="69939"/>
                        <a14:foregroundMark x1="80952" y1="69939" x2="80952" y2="6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61" y="3823453"/>
            <a:ext cx="2153717" cy="27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375853"/>
            <a:ext cx="12192000" cy="48936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400" b="0" i="0" u="none" strike="noStrike" kern="1200" cap="none" spc="0" normalizeH="0" baseline="0" noProof="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안녕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!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친구야 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정말 반가워</a:t>
            </a:r>
            <a:endParaRPr kumimoji="0" lang="en-US" altLang="ko-KR" sz="6000" b="0" i="0" u="none" strike="noStrike" kern="1200" cap="none" spc="0" normalizeH="0" baseline="0" noProof="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66FF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안녕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!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친구야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보고 싶었어</a:t>
            </a:r>
            <a:endParaRPr kumimoji="0" lang="en-US" altLang="ko-KR" sz="6000" b="0" i="0" u="none" strike="noStrike" kern="1200" cap="none" spc="0" normalizeH="0" baseline="0" noProof="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66FF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하나님 사랑 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꼭 꼭 꼭 꼭 담아서</a:t>
            </a:r>
            <a:endParaRPr kumimoji="0" lang="en-US" altLang="ko-KR" sz="6000" b="0" i="0" u="none" strike="noStrike" kern="1200" cap="none" spc="0" normalizeH="0" baseline="0" noProof="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66FF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너를 너를 </a:t>
            </a:r>
            <a:r>
              <a:rPr kumimoji="0" lang="ko-KR" altLang="en-US" sz="6000" b="0" i="0" u="none" strike="noStrike" kern="1200" cap="none" spc="0" normalizeH="0" baseline="0" noProof="0" dirty="0" err="1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너를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66FF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</a:t>
            </a:r>
            <a:r>
              <a:rPr kumimoji="0" lang="ko-KR" altLang="en-US" sz="6000" b="0" i="0" u="none" strike="noStrike" kern="1200" cap="none" spc="0" normalizeH="0" baseline="0" noProof="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effectLst>
                  <a:glow rad="101600">
                    <a:srgbClr val="DF5327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사랑해</a:t>
            </a:r>
            <a:endParaRPr kumimoji="0" lang="en-US" altLang="ko-KR" sz="6000" b="0" i="0" u="none" strike="noStrike" kern="1200" cap="none" spc="0" normalizeH="0" baseline="0" noProof="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FF51CC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FF51CC"/>
              </a:solidFill>
              <a:effectLst>
                <a:glow rad="101600">
                  <a:srgbClr val="DF5327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0" y="165463"/>
            <a:ext cx="2386149" cy="6444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안녕 친구야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8711">
            <a:off x="2129426" y="-148505"/>
            <a:ext cx="3132787" cy="14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A50E82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황금집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 길도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  <a:b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54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천국에 들어가는 길은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54" y="41950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다른 길은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3" y="4403612"/>
            <a:ext cx="2708387" cy="2579894"/>
          </a:xfrm>
          <a:prstGeom prst="ellipse">
            <a:avLst/>
          </a:prstGeom>
          <a:gradFill>
            <a:gsLst>
              <a:gs pos="58000">
                <a:schemeClr val="tx1"/>
              </a:gs>
              <a:gs pos="100000">
                <a:schemeClr val="bg2">
                  <a:shade val="96000"/>
                  <a:hueMod val="88000"/>
                  <a:satMod val="220000"/>
                  <a:lumMod val="82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8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06813" y="1135586"/>
            <a:ext cx="9178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45A5ED">
                    <a:lumMod val="50000"/>
                  </a:srgbClr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부활하신 예수님 찬양</a:t>
            </a:r>
            <a:endParaRPr lang="en-US" altLang="ko-KR" sz="8000" dirty="0">
              <a:ln>
                <a:solidFill>
                  <a:srgbClr val="92278F">
                    <a:lumMod val="20000"/>
                    <a:lumOff val="80000"/>
                  </a:srgbClr>
                </a:solidFill>
              </a:ln>
              <a:solidFill>
                <a:srgbClr val="45A5ED">
                  <a:lumMod val="50000"/>
                </a:srgbClr>
              </a:solidFill>
              <a:effectLst>
                <a:glow rad="101600">
                  <a:srgbClr val="5982DB">
                    <a:lumMod val="20000"/>
                    <a:lumOff val="80000"/>
                    <a:alpha val="60000"/>
                  </a:srgbClr>
                </a:glo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45A5ED">
                    <a:lumMod val="50000"/>
                  </a:srgbClr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목소리 높여 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와</a:t>
            </a:r>
            <a:r>
              <a:rPr lang="en-US" altLang="ko-KR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!</a:t>
            </a:r>
            <a:r>
              <a:rPr lang="en-US" altLang="ko-KR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lang="en-US" altLang="ko-KR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8000" dirty="0" err="1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생명주신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찬양</a:t>
            </a:r>
            <a:endParaRPr lang="en-US" altLang="ko-KR" sz="8000" dirty="0">
              <a:ln>
                <a:solidFill>
                  <a:srgbClr val="92278F">
                    <a:lumMod val="20000"/>
                    <a:lumOff val="80000"/>
                  </a:srgbClr>
                </a:solidFill>
              </a:ln>
              <a:solidFill>
                <a:srgbClr val="0000CC"/>
              </a:solidFill>
              <a:effectLst>
                <a:glow rad="101600">
                  <a:srgbClr val="5982DB">
                    <a:lumMod val="20000"/>
                    <a:lumOff val="80000"/>
                    <a:alpha val="60000"/>
                  </a:srgbClr>
                </a:glo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마음 다해 </a:t>
            </a:r>
            <a:r>
              <a:rPr lang="ko-KR" altLang="en-US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찬양</a:t>
            </a:r>
            <a:endParaRPr lang="en-US" altLang="ko-KR" sz="8000" dirty="0">
              <a:ln>
                <a:solidFill>
                  <a:srgbClr val="92278F">
                    <a:lumMod val="20000"/>
                    <a:lumOff val="80000"/>
                  </a:srgbClr>
                </a:solidFill>
              </a:ln>
              <a:solidFill>
                <a:srgbClr val="0000CC"/>
              </a:solidFill>
              <a:effectLst>
                <a:glow rad="101600">
                  <a:srgbClr val="5982DB">
                    <a:lumMod val="20000"/>
                    <a:lumOff val="80000"/>
                    <a:alpha val="60000"/>
                  </a:srgbClr>
                </a:glo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9239"/>
            <a:ext cx="1179234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부활하신 예수님 찬양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6222" r="28613" b="30666"/>
          <a:stretch/>
        </p:blipFill>
        <p:spPr>
          <a:xfrm>
            <a:off x="10293892" y="3643965"/>
            <a:ext cx="1498452" cy="26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88692" y="1296492"/>
            <a:ext cx="9178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45A5ED">
                    <a:lumMod val="50000"/>
                  </a:srgbClr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나를 위해 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십자가</a:t>
            </a: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45A5ED">
                    <a:lumMod val="50000"/>
                  </a:srgbClr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</a:t>
            </a:r>
          </a:p>
          <a:p>
            <a:pPr lvl="0"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45A5ED">
                    <a:lumMod val="50000"/>
                  </a:srgbClr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달리신 </a:t>
            </a:r>
            <a:r>
              <a:rPr lang="ko-KR" altLang="en-US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</a:t>
            </a:r>
            <a:r>
              <a:rPr kumimoji="0" lang="en-US" altLang="ko-KR" sz="8000" b="0" i="0" u="none" strike="noStrike" kern="1200" cap="none" spc="0" normalizeH="0" baseline="0" noProof="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kumimoji="0" lang="en-US" altLang="ko-KR" sz="8000" b="0" i="0" u="none" strike="noStrike" kern="1200" cap="none" spc="0" normalizeH="0" baseline="0" noProof="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죽음을 이기시고</a:t>
            </a:r>
          </a:p>
          <a:p>
            <a:pPr lvl="0" algn="ctr"/>
            <a:r>
              <a:rPr lang="ko-KR" altLang="en-US" sz="800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다시 </a:t>
            </a:r>
            <a:r>
              <a:rPr lang="ko-KR" altLang="en-US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사셨네 </a:t>
            </a:r>
            <a:r>
              <a:rPr lang="ko-KR" altLang="en-US" sz="8000" dirty="0" err="1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사셨네</a:t>
            </a:r>
            <a:r>
              <a:rPr lang="ko-KR" altLang="en-US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와</a:t>
            </a:r>
            <a:r>
              <a:rPr lang="en-US" altLang="ko-KR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!</a:t>
            </a:r>
            <a:r>
              <a:rPr lang="en-US" altLang="ko-KR" sz="8000" dirty="0" smtClean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!</a:t>
            </a:r>
            <a:endParaRPr lang="en-US" altLang="ko-KR" sz="8000" dirty="0">
              <a:ln>
                <a:solidFill>
                  <a:srgbClr val="92278F">
                    <a:lumMod val="20000"/>
                    <a:lumOff val="80000"/>
                  </a:srgbClr>
                </a:solidFill>
              </a:ln>
              <a:solidFill>
                <a:srgbClr val="0000CC"/>
              </a:solidFill>
              <a:effectLst>
                <a:glow rad="101600">
                  <a:srgbClr val="5982DB">
                    <a:lumMod val="20000"/>
                    <a:lumOff val="80000"/>
                    <a:alpha val="60000"/>
                  </a:srgbClr>
                </a:glo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9239"/>
            <a:ext cx="1179234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solidFill>
                    <a:srgbClr val="92278F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5982DB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부활하신 예수님 찬양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6222" r="28613" b="30666"/>
          <a:stretch/>
        </p:blipFill>
        <p:spPr>
          <a:xfrm>
            <a:off x="10293892" y="3643965"/>
            <a:ext cx="1498452" cy="26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추억">
  <a:themeElements>
    <a:clrScheme name="보라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13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7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9.xml><?xml version="1.0" encoding="utf-8"?>
<a:theme xmlns:a="http://schemas.openxmlformats.org/drawingml/2006/main" name="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6445</TotalTime>
  <Words>510</Words>
  <Application>Microsoft Office PowerPoint</Application>
  <PresentationFormat>와이드스크린</PresentationFormat>
  <Paragraphs>177</Paragraphs>
  <Slides>48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16</vt:i4>
      </vt:variant>
      <vt:variant>
        <vt:lpstr>슬라이드 제목</vt:lpstr>
      </vt:variant>
      <vt:variant>
        <vt:i4>48</vt:i4>
      </vt:variant>
    </vt:vector>
  </HeadingPairs>
  <TitlesOfParts>
    <vt:vector size="86" baseType="lpstr">
      <vt:lpstr>210 러블리베이비 R</vt:lpstr>
      <vt:lpstr>210 하얀분필 B</vt:lpstr>
      <vt:lpstr>210 하얀분필 R</vt:lpstr>
      <vt:lpstr>Apple SD 산돌고딕 Neo 옅은체</vt:lpstr>
      <vt:lpstr>Asia유치원B</vt:lpstr>
      <vt:lpstr>FB바이올렛M</vt:lpstr>
      <vt:lpstr>HY견고딕</vt:lpstr>
      <vt:lpstr>HY중고딕</vt:lpstr>
      <vt:lpstr>HY헤드라인M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Corbel</vt:lpstr>
      <vt:lpstr>Narkisim</vt:lpstr>
      <vt:lpstr>Rockwell</vt:lpstr>
      <vt:lpstr>Wingdings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2_이온</vt:lpstr>
      <vt:lpstr>3_슬라이스</vt:lpstr>
      <vt:lpstr>슬라이스</vt:lpstr>
      <vt:lpstr>이온</vt:lpstr>
      <vt:lpstr>추억</vt:lpstr>
      <vt:lpstr>1_추억</vt:lpstr>
      <vt:lpstr>기본 디자인</vt:lpstr>
      <vt:lpstr>줄무늬</vt:lpstr>
      <vt:lpstr>Office 테마</vt:lpstr>
      <vt:lpstr>2_Office 테마</vt:lpstr>
      <vt:lpstr>Office Theme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오늘의 말씀</vt:lpstr>
      <vt:lpstr>너희는 이 모든 일의 증인이라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너희는 이 모든 일의 증인이라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Windows 사용자</cp:lastModifiedBy>
  <cp:revision>1122</cp:revision>
  <dcterms:created xsi:type="dcterms:W3CDTF">2021-01-04T13:13:52Z</dcterms:created>
  <dcterms:modified xsi:type="dcterms:W3CDTF">2023-04-09T03:36:11Z</dcterms:modified>
</cp:coreProperties>
</file>