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3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697" r:id="rId5"/>
    <p:sldMasterId id="2147488885" r:id="rId6"/>
    <p:sldMasterId id="2147488903" r:id="rId7"/>
    <p:sldMasterId id="2147489331" r:id="rId8"/>
    <p:sldMasterId id="2147489375" r:id="rId9"/>
    <p:sldMasterId id="2147489407" r:id="rId10"/>
    <p:sldMasterId id="2147489442" r:id="rId11"/>
    <p:sldMasterId id="2147489461" r:id="rId12"/>
    <p:sldMasterId id="2147489477" r:id="rId13"/>
    <p:sldMasterId id="2147489493" r:id="rId14"/>
  </p:sldMasterIdLst>
  <p:notesMasterIdLst>
    <p:notesMasterId r:id="rId58"/>
  </p:notesMasterIdLst>
  <p:sldIdLst>
    <p:sldId id="681" r:id="rId15"/>
    <p:sldId id="925" r:id="rId16"/>
    <p:sldId id="981" r:id="rId17"/>
    <p:sldId id="982" r:id="rId18"/>
    <p:sldId id="983" r:id="rId19"/>
    <p:sldId id="984" r:id="rId20"/>
    <p:sldId id="985" r:id="rId21"/>
    <p:sldId id="986" r:id="rId22"/>
    <p:sldId id="924" r:id="rId23"/>
    <p:sldId id="987" r:id="rId24"/>
    <p:sldId id="993" r:id="rId25"/>
    <p:sldId id="994" r:id="rId26"/>
    <p:sldId id="995" r:id="rId27"/>
    <p:sldId id="996" r:id="rId28"/>
    <p:sldId id="997" r:id="rId29"/>
    <p:sldId id="1008" r:id="rId30"/>
    <p:sldId id="1009" r:id="rId31"/>
    <p:sldId id="1010" r:id="rId32"/>
    <p:sldId id="1011" r:id="rId33"/>
    <p:sldId id="1012" r:id="rId34"/>
    <p:sldId id="1006" r:id="rId35"/>
    <p:sldId id="1007" r:id="rId36"/>
    <p:sldId id="393" r:id="rId37"/>
    <p:sldId id="906" r:id="rId38"/>
    <p:sldId id="413" r:id="rId39"/>
    <p:sldId id="414" r:id="rId40"/>
    <p:sldId id="415" r:id="rId41"/>
    <p:sldId id="416" r:id="rId42"/>
    <p:sldId id="907" r:id="rId43"/>
    <p:sldId id="359" r:id="rId44"/>
    <p:sldId id="533" r:id="rId45"/>
    <p:sldId id="941" r:id="rId46"/>
    <p:sldId id="332" r:id="rId47"/>
    <p:sldId id="333" r:id="rId48"/>
    <p:sldId id="334" r:id="rId49"/>
    <p:sldId id="335" r:id="rId50"/>
    <p:sldId id="338" r:id="rId51"/>
    <p:sldId id="329" r:id="rId52"/>
    <p:sldId id="330" r:id="rId53"/>
    <p:sldId id="331" r:id="rId54"/>
    <p:sldId id="1013" r:id="rId55"/>
    <p:sldId id="1014" r:id="rId56"/>
    <p:sldId id="336" r:id="rId5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51CC"/>
    <a:srgbClr val="3333FF"/>
    <a:srgbClr val="0000CC"/>
    <a:srgbClr val="E18015"/>
    <a:srgbClr val="162101"/>
    <a:srgbClr val="FFFF85"/>
    <a:srgbClr val="FF0000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57" autoAdjust="0"/>
  </p:normalViewPr>
  <p:slideViewPr>
    <p:cSldViewPr snapToGrid="0">
      <p:cViewPr varScale="1">
        <p:scale>
          <a:sx n="110" d="100"/>
          <a:sy n="110" d="100"/>
        </p:scale>
        <p:origin x="34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244256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7557982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62405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512438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237900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931791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69600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91196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92914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07526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75068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9281117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3034028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978113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6852644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8560018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92320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7541590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14764213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422201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17667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8584315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8709599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964257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287526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49805904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227953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67973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80402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4588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755190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07998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36318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18463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237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021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67451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87041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191808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37866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014437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08865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46615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45998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95475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667264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05339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7194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66932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042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855079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66874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40366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65039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76856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11921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35743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76458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54755718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2327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10936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3860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017348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37416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89656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813847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224103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325094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8724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04990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6858937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688170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629918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854565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60636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416052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409122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535280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959097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178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625139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18923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598243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654378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47715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242513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40502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430815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663918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6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44269"/>
            <a:ext cx="11379200" cy="6675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558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2" y="2059012"/>
            <a:ext cx="12195668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2" y="3887812"/>
            <a:ext cx="12195668" cy="607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3851528"/>
            <a:ext cx="10515600" cy="6696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EDEDED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ko-KR" altLang="en-US" dirty="0">
              <a:solidFill>
                <a:srgbClr val="EDEDE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EDEDED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EDED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0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396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2011680"/>
            <a:ext cx="48768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154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656566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571" y="1913470"/>
            <a:ext cx="48768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571" y="2656564"/>
            <a:ext cx="48768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650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412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21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48840"/>
            <a:ext cx="6096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757" y="2147488"/>
            <a:ext cx="341376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865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0" y="2211494"/>
            <a:ext cx="633984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47135" y="2150621"/>
            <a:ext cx="341376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988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873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5" y="609600"/>
            <a:ext cx="2402380" cy="56388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7973291" cy="56388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422856"/>
            <a:ext cx="2743196" cy="365125"/>
          </a:xfrm>
        </p:spPr>
        <p:txBody>
          <a:bodyPr/>
          <a:lstStyle/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6" y="6422856"/>
            <a:ext cx="4279669" cy="365125"/>
          </a:xfrm>
        </p:spPr>
        <p:txBody>
          <a:bodyPr/>
          <a:lstStyle/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50" y="6422856"/>
            <a:ext cx="879759" cy="365125"/>
          </a:xfrm>
        </p:spPr>
        <p:txBody>
          <a:bodyPr/>
          <a:lstStyle/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3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655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98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34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16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8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4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6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16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73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42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3817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04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300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6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35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384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52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0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0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5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19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399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39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7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89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25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39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30722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614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21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87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02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82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8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680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063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27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39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0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56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83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4090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43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573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539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64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676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90185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72796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208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436325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150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image" Target="../media/image1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41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08" r:id="rId1"/>
    <p:sldLayoutId id="2147489409" r:id="rId2"/>
    <p:sldLayoutId id="2147489410" r:id="rId3"/>
    <p:sldLayoutId id="2147489411" r:id="rId4"/>
    <p:sldLayoutId id="2147489412" r:id="rId5"/>
    <p:sldLayoutId id="2147489413" r:id="rId6"/>
    <p:sldLayoutId id="2147489414" r:id="rId7"/>
    <p:sldLayoutId id="2147489415" r:id="rId8"/>
    <p:sldLayoutId id="2147489416" r:id="rId9"/>
    <p:sldLayoutId id="2147489417" r:id="rId10"/>
    <p:sldLayoutId id="2147489418" r:id="rId11"/>
    <p:sldLayoutId id="2147489419" r:id="rId12"/>
    <p:sldLayoutId id="2147489420" r:id="rId13"/>
    <p:sldLayoutId id="2147489421" r:id="rId14"/>
    <p:sldLayoutId id="214748942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1523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443" r:id="rId1"/>
    <p:sldLayoutId id="2147489444" r:id="rId2"/>
    <p:sldLayoutId id="2147489445" r:id="rId3"/>
    <p:sldLayoutId id="2147489446" r:id="rId4"/>
    <p:sldLayoutId id="2147489447" r:id="rId5"/>
    <p:sldLayoutId id="2147489448" r:id="rId6"/>
    <p:sldLayoutId id="2147489449" r:id="rId7"/>
    <p:sldLayoutId id="2147489450" r:id="rId8"/>
    <p:sldLayoutId id="2147489451" r:id="rId9"/>
    <p:sldLayoutId id="2147489452" r:id="rId10"/>
    <p:sldLayoutId id="2147489453" r:id="rId11"/>
    <p:sldLayoutId id="2147489454" r:id="rId12"/>
    <p:sldLayoutId id="2147489455" r:id="rId13"/>
    <p:sldLayoutId id="2147489456" r:id="rId14"/>
    <p:sldLayoutId id="2147489457" r:id="rId15"/>
    <p:sldLayoutId id="2147489458" r:id="rId16"/>
    <p:sldLayoutId id="2147489459" r:id="rId17"/>
    <p:sldLayoutId id="2147489460" r:id="rId18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6392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62" r:id="rId1"/>
    <p:sldLayoutId id="2147489463" r:id="rId2"/>
    <p:sldLayoutId id="2147489464" r:id="rId3"/>
    <p:sldLayoutId id="2147489465" r:id="rId4"/>
    <p:sldLayoutId id="2147489466" r:id="rId5"/>
    <p:sldLayoutId id="2147489467" r:id="rId6"/>
    <p:sldLayoutId id="2147489468" r:id="rId7"/>
    <p:sldLayoutId id="2147489469" r:id="rId8"/>
    <p:sldLayoutId id="2147489470" r:id="rId9"/>
    <p:sldLayoutId id="2147489471" r:id="rId10"/>
    <p:sldLayoutId id="2147489472" r:id="rId11"/>
    <p:sldLayoutId id="2147489473" r:id="rId12"/>
    <p:sldLayoutId id="2147489474" r:id="rId13"/>
    <p:sldLayoutId id="2147489475" r:id="rId14"/>
    <p:sldLayoutId id="214748947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780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78" r:id="rId1"/>
    <p:sldLayoutId id="2147489479" r:id="rId2"/>
    <p:sldLayoutId id="2147489480" r:id="rId3"/>
    <p:sldLayoutId id="2147489481" r:id="rId4"/>
    <p:sldLayoutId id="2147489482" r:id="rId5"/>
    <p:sldLayoutId id="2147489483" r:id="rId6"/>
    <p:sldLayoutId id="2147489484" r:id="rId7"/>
    <p:sldLayoutId id="2147489485" r:id="rId8"/>
    <p:sldLayoutId id="2147489486" r:id="rId9"/>
    <p:sldLayoutId id="2147489487" r:id="rId10"/>
    <p:sldLayoutId id="2147489488" r:id="rId11"/>
    <p:sldLayoutId id="2147489489" r:id="rId12"/>
    <p:sldLayoutId id="2147489490" r:id="rId13"/>
    <p:sldLayoutId id="2147489491" r:id="rId14"/>
    <p:sldLayoutId id="214748949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359" y="284176"/>
            <a:ext cx="103632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359" y="2011680"/>
            <a:ext cx="103632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8744" y="6422856"/>
            <a:ext cx="3460057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A755C0-ECF6-48CC-BAE5-F70C1E0C6540}" type="datetimeFigureOut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2023-06-29</a:t>
            </a:fld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88001" y="6422856"/>
            <a:ext cx="54141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ko-KR" alt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0185" y="6422856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4B738E3-1B51-4FE0-9869-57944E4845FA}" type="slidenum">
              <a:rPr lang="ko-KR" alt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63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494" r:id="rId1"/>
    <p:sldLayoutId id="2147489495" r:id="rId2"/>
    <p:sldLayoutId id="2147489496" r:id="rId3"/>
    <p:sldLayoutId id="2147489497" r:id="rId4"/>
    <p:sldLayoutId id="2147489498" r:id="rId5"/>
    <p:sldLayoutId id="2147489499" r:id="rId6"/>
    <p:sldLayoutId id="2147489500" r:id="rId7"/>
    <p:sldLayoutId id="2147489501" r:id="rId8"/>
    <p:sldLayoutId id="2147489502" r:id="rId9"/>
    <p:sldLayoutId id="2147489503" r:id="rId10"/>
    <p:sldLayoutId id="2147489504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2023-06-28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2023-06-28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33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698" r:id="rId1"/>
    <p:sldLayoutId id="2147488699" r:id="rId2"/>
    <p:sldLayoutId id="2147488700" r:id="rId3"/>
    <p:sldLayoutId id="2147488701" r:id="rId4"/>
    <p:sldLayoutId id="2147488702" r:id="rId5"/>
    <p:sldLayoutId id="2147488703" r:id="rId6"/>
    <p:sldLayoutId id="2147488704" r:id="rId7"/>
    <p:sldLayoutId id="2147488705" r:id="rId8"/>
    <p:sldLayoutId id="2147488706" r:id="rId9"/>
    <p:sldLayoutId id="2147488707" r:id="rId10"/>
    <p:sldLayoutId id="2147488708" r:id="rId11"/>
    <p:sldLayoutId id="2147488709" r:id="rId12"/>
    <p:sldLayoutId id="2147488710" r:id="rId13"/>
    <p:sldLayoutId id="2147488711" r:id="rId14"/>
    <p:sldLayoutId id="2147488712" r:id="rId15"/>
    <p:sldLayoutId id="2147488713" r:id="rId16"/>
    <p:sldLayoutId id="2147488714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3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86" r:id="rId1"/>
    <p:sldLayoutId id="2147488887" r:id="rId2"/>
    <p:sldLayoutId id="2147488888" r:id="rId3"/>
    <p:sldLayoutId id="2147488889" r:id="rId4"/>
    <p:sldLayoutId id="2147488890" r:id="rId5"/>
    <p:sldLayoutId id="2147488891" r:id="rId6"/>
    <p:sldLayoutId id="2147488892" r:id="rId7"/>
    <p:sldLayoutId id="2147488893" r:id="rId8"/>
    <p:sldLayoutId id="2147488894" r:id="rId9"/>
    <p:sldLayoutId id="2147488895" r:id="rId10"/>
    <p:sldLayoutId id="2147488896" r:id="rId11"/>
    <p:sldLayoutId id="2147488897" r:id="rId12"/>
    <p:sldLayoutId id="2147488898" r:id="rId13"/>
    <p:sldLayoutId id="2147488899" r:id="rId14"/>
    <p:sldLayoutId id="2147488900" r:id="rId15"/>
    <p:sldLayoutId id="2147488901" r:id="rId16"/>
    <p:sldLayoutId id="214748890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2023-06-28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3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04" r:id="rId1"/>
    <p:sldLayoutId id="2147488905" r:id="rId2"/>
    <p:sldLayoutId id="2147488906" r:id="rId3"/>
    <p:sldLayoutId id="2147488907" r:id="rId4"/>
    <p:sldLayoutId id="2147488908" r:id="rId5"/>
    <p:sldLayoutId id="2147488909" r:id="rId6"/>
    <p:sldLayoutId id="2147488910" r:id="rId7"/>
    <p:sldLayoutId id="2147488911" r:id="rId8"/>
    <p:sldLayoutId id="2147488912" r:id="rId9"/>
    <p:sldLayoutId id="2147488913" r:id="rId10"/>
    <p:sldLayoutId id="2147488914" r:id="rId11"/>
    <p:sldLayoutId id="2147488915" r:id="rId12"/>
    <p:sldLayoutId id="2147488916" r:id="rId13"/>
    <p:sldLayoutId id="2147488917" r:id="rId14"/>
    <p:sldLayoutId id="2147488918" r:id="rId15"/>
    <p:sldLayoutId id="2147488919" r:id="rId16"/>
    <p:sldLayoutId id="214748892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95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5" r:id="rId4"/>
    <p:sldLayoutId id="2147489336" r:id="rId5"/>
    <p:sldLayoutId id="2147489337" r:id="rId6"/>
    <p:sldLayoutId id="2147489338" r:id="rId7"/>
    <p:sldLayoutId id="2147489339" r:id="rId8"/>
    <p:sldLayoutId id="2147489340" r:id="rId9"/>
    <p:sldLayoutId id="2147489341" r:id="rId10"/>
    <p:sldLayoutId id="2147489342" r:id="rId11"/>
    <p:sldLayoutId id="2147489343" r:id="rId12"/>
    <p:sldLayoutId id="2147489344" r:id="rId13"/>
    <p:sldLayoutId id="2147489345" r:id="rId14"/>
    <p:sldLayoutId id="214748934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53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76" r:id="rId1"/>
    <p:sldLayoutId id="2147489377" r:id="rId2"/>
    <p:sldLayoutId id="2147489378" r:id="rId3"/>
    <p:sldLayoutId id="2147489379" r:id="rId4"/>
    <p:sldLayoutId id="2147489380" r:id="rId5"/>
    <p:sldLayoutId id="2147489381" r:id="rId6"/>
    <p:sldLayoutId id="2147489382" r:id="rId7"/>
    <p:sldLayoutId id="2147489383" r:id="rId8"/>
    <p:sldLayoutId id="2147489384" r:id="rId9"/>
    <p:sldLayoutId id="2147489385" r:id="rId10"/>
    <p:sldLayoutId id="2147489386" r:id="rId11"/>
    <p:sldLayoutId id="2147489387" r:id="rId12"/>
    <p:sldLayoutId id="2147489388" r:id="rId13"/>
    <p:sldLayoutId id="2147489389" r:id="rId14"/>
    <p:sldLayoutId id="2147489390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9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5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86849" y="1463746"/>
            <a:ext cx="9405257" cy="4018121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유치부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주일예배 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요절송_0002_레이어 1.jpg" descr="2023 요절송_0002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40066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628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3979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7965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2771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1787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7_레이어 28.jpg" descr="2023 _0017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4343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6_레이어 29.jpg" descr="2023 _0016_레이어 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0588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6723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20863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찬양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03504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70747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002943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기쁘게 받아주세요</a:t>
            </a:r>
            <a:endParaRPr lang="ko-KR" altLang="en-US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086706"/>
            <a:ext cx="12192001" cy="5496974"/>
          </a:xfr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4800" dirty="0" smtClean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en-US" altLang="ko-KR" sz="10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초로로로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빛나는 눈으로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두근두근 두근두근 설레는 맘으로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4800" dirty="0" err="1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예배드립니다</a:t>
            </a:r>
            <a:r>
              <a:rPr lang="en-US" altLang="ko-KR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 </a:t>
            </a:r>
            <a:r>
              <a:rPr lang="ko-KR" altLang="en-US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/>
            </a:r>
            <a:b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또로로로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맑은 샘물처럼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반짝반짝 반짝반짝 밝은 해님처럼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소중하게 쓰임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받을래요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solidFill>
                <a:srgbClr val="FFFF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ko-KR" altLang="en-US" sz="4800" dirty="0">
              <a:solidFill>
                <a:schemeClr val="bg2">
                  <a:lumMod val="60000"/>
                  <a:lumOff val="40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304" y="0"/>
            <a:ext cx="2482696" cy="320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8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9_레이어 16.jpg" descr="2023 _0029_레이어 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7169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6000" dirty="0" smtClean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6000" dirty="0" smtClean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 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8_레이어 17.jpg" descr="2023 _0028_레이어 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561539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8" y="-36912"/>
            <a:ext cx="12001500" cy="6894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1865" y="1606562"/>
            <a:ext cx="6487885" cy="3216265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  <a:reflection endPos="12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ko-KR" sz="8800" b="1" dirty="0" smtClean="0">
                <a:ln w="0">
                  <a:solidFill>
                    <a:srgbClr val="A5D028">
                      <a:lumMod val="50000"/>
                    </a:srgbClr>
                  </a:solidFill>
                </a:ln>
                <a:gradFill flip="none" rotWithShape="1">
                  <a:gsLst>
                    <a:gs pos="0">
                      <a:srgbClr val="08CC78">
                        <a:lumMod val="67000"/>
                      </a:srgbClr>
                    </a:gs>
                    <a:gs pos="48000">
                      <a:srgbClr val="08CC78">
                        <a:lumMod val="97000"/>
                        <a:lumOff val="3000"/>
                      </a:srgbClr>
                    </a:gs>
                    <a:gs pos="100000">
                      <a:srgbClr val="08CC78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5</a:t>
            </a:r>
            <a:r>
              <a:rPr lang="ko-KR" altLang="en-US" sz="8800" b="1" dirty="0" smtClean="0">
                <a:ln w="0">
                  <a:solidFill>
                    <a:srgbClr val="A5D028">
                      <a:lumMod val="50000"/>
                    </a:srgbClr>
                  </a:solidFill>
                </a:ln>
                <a:gradFill flip="none" rotWithShape="1">
                  <a:gsLst>
                    <a:gs pos="0">
                      <a:srgbClr val="08CC78">
                        <a:lumMod val="67000"/>
                      </a:srgbClr>
                    </a:gs>
                    <a:gs pos="48000">
                      <a:srgbClr val="08CC78">
                        <a:lumMod val="97000"/>
                        <a:lumOff val="3000"/>
                      </a:srgbClr>
                    </a:gs>
                    <a:gs pos="100000">
                      <a:srgbClr val="08CC78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월</a:t>
            </a:r>
            <a:endParaRPr lang="en-US" altLang="ko-KR" sz="8800" b="1" dirty="0">
              <a:ln w="0">
                <a:solidFill>
                  <a:srgbClr val="A5D028">
                    <a:lumMod val="50000"/>
                  </a:srgbClr>
                </a:solidFill>
              </a:ln>
              <a:gradFill flip="none" rotWithShape="1">
                <a:gsLst>
                  <a:gs pos="0">
                    <a:srgbClr val="08CC78">
                      <a:lumMod val="67000"/>
                    </a:srgbClr>
                  </a:gs>
                  <a:gs pos="48000">
                    <a:srgbClr val="08CC78">
                      <a:lumMod val="97000"/>
                      <a:lumOff val="3000"/>
                    </a:srgbClr>
                  </a:gs>
                  <a:gs pos="100000">
                    <a:srgbClr val="08CC78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>
              <a:defRPr/>
            </a:pPr>
            <a:r>
              <a:rPr lang="ko-KR" altLang="en-US" sz="11500" b="1" dirty="0">
                <a:ln w="0">
                  <a:solidFill>
                    <a:srgbClr val="A5D028">
                      <a:lumMod val="50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생일축하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22" y="4822827"/>
            <a:ext cx="1406770" cy="181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2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 bwMode="gray">
          <a:xfrm>
            <a:off x="5392617" y="492370"/>
            <a:ext cx="6411853" cy="11113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ko-KR" altLang="en-US" sz="8800" b="1" dirty="0">
              <a:solidFill>
                <a:srgbClr val="606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6" b="99387" l="2381" r="100000">
                        <a14:foregroundMark x1="21825" y1="71779" x2="21825" y2="71779"/>
                        <a14:foregroundMark x1="37302" y1="71472" x2="37302" y2="71472"/>
                        <a14:foregroundMark x1="54762" y1="72699" x2="54762" y2="72699"/>
                        <a14:foregroundMark x1="63889" y1="69939" x2="63889" y2="69939"/>
                        <a14:foregroundMark x1="73810" y1="69939" x2="73810" y2="69939"/>
                        <a14:foregroundMark x1="80952" y1="69939" x2="80952" y2="69939"/>
                        <a14:foregroundMark x1="22222" y1="74540" x2="22222" y2="74540"/>
                        <a14:foregroundMark x1="30952" y1="72393" x2="31746" y2="72393"/>
                        <a14:foregroundMark x1="46825" y1="75153" x2="46032" y2="75153"/>
                        <a14:foregroundMark x1="60317" y1="75460" x2="60317" y2="75460"/>
                        <a14:foregroundMark x1="70635" y1="74233" x2="70635" y2="74233"/>
                        <a14:foregroundMark x1="71825" y1="68712" x2="71825" y2="68712"/>
                        <a14:foregroundMark x1="22619" y1="68098" x2="22619" y2="68098"/>
                        <a14:foregroundMark x1="19841" y1="64110" x2="19841" y2="64110"/>
                        <a14:foregroundMark x1="18254" y1="62883" x2="18254" y2="62883"/>
                        <a14:foregroundMark x1="21032" y1="68098" x2="21032" y2="68098"/>
                        <a14:foregroundMark x1="23413" y1="70552" x2="23413" y2="70552"/>
                        <a14:foregroundMark x1="32143" y1="75460" x2="32143" y2="75460"/>
                        <a14:foregroundMark x1="33730" y1="69939" x2="33730" y2="69939"/>
                        <a14:foregroundMark x1="34524" y1="65951" x2="34524" y2="65951"/>
                        <a14:foregroundMark x1="33730" y1="78221" x2="33730" y2="78221"/>
                        <a14:foregroundMark x1="37302" y1="76994" x2="37302" y2="76994"/>
                        <a14:foregroundMark x1="36508" y1="74847" x2="36508" y2="74233"/>
                        <a14:foregroundMark x1="44444" y1="69939" x2="44444" y2="69939"/>
                        <a14:foregroundMark x1="46825" y1="79755" x2="46825" y2="79755"/>
                        <a14:foregroundMark x1="59127" y1="66564" x2="59127" y2="66564"/>
                        <a14:foregroundMark x1="73413" y1="65337" x2="73413" y2="65337"/>
                        <a14:foregroundMark x1="71825" y1="79141" x2="71825" y2="79141"/>
                        <a14:foregroundMark x1="61508" y1="79141" x2="61508" y2="79141"/>
                        <a14:foregroundMark x1="50000" y1="77607" x2="50000" y2="77607"/>
                        <a14:foregroundMark x1="48413" y1="74540" x2="48413" y2="72086"/>
                        <a14:foregroundMark x1="32540" y1="68098" x2="32540" y2="67791"/>
                        <a14:foregroundMark x1="45635" y1="67485" x2="45635" y2="67485"/>
                        <a14:foregroundMark x1="42857" y1="76074" x2="42857" y2="76074"/>
                        <a14:foregroundMark x1="43651" y1="66258" x2="43651" y2="66258"/>
                        <a14:foregroundMark x1="47222" y1="77607" x2="47222" y2="77607"/>
                        <a14:foregroundMark x1="34127" y1="77607" x2="34921" y2="77607"/>
                        <a14:foregroundMark x1="63889" y1="73620" x2="63889" y2="73620"/>
                        <a14:foregroundMark x1="59524" y1="72699" x2="59524" y2="72699"/>
                        <a14:foregroundMark x1="60317" y1="68405" x2="60317" y2="68405"/>
                        <a14:foregroundMark x1="56746" y1="79755" x2="56746" y2="79755"/>
                        <a14:foregroundMark x1="57143" y1="76994" x2="57143" y2="76994"/>
                        <a14:foregroundMark x1="57937" y1="73926" x2="57540" y2="73620"/>
                        <a14:foregroundMark x1="69048" y1="71166" x2="69048" y2="71166"/>
                        <a14:foregroundMark x1="69444" y1="71166" x2="69841" y2="71166"/>
                        <a14:foregroundMark x1="75000" y1="69632" x2="75000" y2="69632"/>
                        <a14:foregroundMark x1="74206" y1="73313" x2="74206" y2="73313"/>
                        <a14:foregroundMark x1="74603" y1="74540" x2="74603" y2="75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72" y="2558812"/>
            <a:ext cx="2760938" cy="357156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74190" t="49365" r="8096" b="24391"/>
          <a:stretch/>
        </p:blipFill>
        <p:spPr>
          <a:xfrm rot="2595438">
            <a:off x="362846" y="624672"/>
            <a:ext cx="1697524" cy="1834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821579" y="2791903"/>
            <a:ext cx="5268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 smtClean="0">
                <a:latin typeface="210 하얀분필 R" panose="02020603020101020101" pitchFamily="18" charset="-127"/>
                <a:ea typeface="210 하얀분필 R" panose="02020603020101020101" pitchFamily="18" charset="-127"/>
              </a:rPr>
              <a:t>친구이름</a:t>
            </a:r>
            <a:endParaRPr lang="ko-KR" altLang="en-US" sz="8000" dirty="0">
              <a:latin typeface="210 하얀분필 R" panose="02020603020101020101" pitchFamily="18" charset="-127"/>
              <a:ea typeface="210 하얀분필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57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7_레이어 18.jpg" descr="2023 _0027_레이어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35047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6_레이어 19.jpg" descr="2023 _0026_레이어 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30927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25_레이어 20.jpg" descr="2023 _0025_레이어 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910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24_레이어 21.jpg" descr="2023 _0024_레이어 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4942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14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5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이온">
  <a:themeElements>
    <a:clrScheme name="녹색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12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줄무늬">
  <a:themeElements>
    <a:clrScheme name="줄무늬">
      <a:dk1>
        <a:srgbClr val="2C2C2C"/>
      </a:dk1>
      <a:lt1>
        <a:srgbClr val="FFFFFF"/>
      </a:lt1>
      <a:dk2>
        <a:srgbClr val="606060"/>
      </a:dk2>
      <a:lt2>
        <a:srgbClr val="EDEDED"/>
      </a:lt2>
      <a:accent1>
        <a:srgbClr val="FFC000"/>
      </a:accent1>
      <a:accent2>
        <a:srgbClr val="A5D028"/>
      </a:accent2>
      <a:accent3>
        <a:srgbClr val="08CC78"/>
      </a:accent3>
      <a:accent4>
        <a:srgbClr val="099BDD"/>
      </a:accent4>
      <a:accent5>
        <a:srgbClr val="828288"/>
      </a:accent5>
      <a:accent6>
        <a:srgbClr val="F56617"/>
      </a:accent6>
      <a:hlink>
        <a:srgbClr val="FF9933"/>
      </a:hlink>
      <a:folHlink>
        <a:srgbClr val="B2B2B2"/>
      </a:folHlink>
    </a:clrScheme>
    <a:fontScheme name="줄무늬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줄무늬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1D2DA32-AC8B-4194-BF85-FF4A5B40EB50}"/>
    </a:ext>
  </a:extLst>
</a:theme>
</file>

<file path=ppt/theme/theme1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6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3_이온">
  <a:themeElements>
    <a:clrScheme name="사용자 지정 5">
      <a:dk1>
        <a:srgbClr val="FFFFFF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EDFBD6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8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6936</TotalTime>
  <Words>240</Words>
  <Application>Microsoft Office PowerPoint</Application>
  <PresentationFormat>와이드스크린</PresentationFormat>
  <Paragraphs>86</Paragraphs>
  <Slides>43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14</vt:i4>
      </vt:variant>
      <vt:variant>
        <vt:lpstr>슬라이드 제목</vt:lpstr>
      </vt:variant>
      <vt:variant>
        <vt:i4>43</vt:i4>
      </vt:variant>
    </vt:vector>
  </HeadingPairs>
  <TitlesOfParts>
    <vt:vector size="76" baseType="lpstr">
      <vt:lpstr>210 러블리베이비 R</vt:lpstr>
      <vt:lpstr>210 하얀분필 B</vt:lpstr>
      <vt:lpstr>210 하얀분필 R</vt:lpstr>
      <vt:lpstr>Helvetica Neue</vt:lpstr>
      <vt:lpstr>Helvetica Neue Medium</vt:lpstr>
      <vt:lpstr>HY견고딕</vt:lpstr>
      <vt:lpstr>HY중고딕</vt:lpstr>
      <vt:lpstr>HY헤드라인M</vt:lpstr>
      <vt:lpstr>MD둥근쉬아별</vt:lpstr>
      <vt:lpstr>맑은 고딕</vt:lpstr>
      <vt:lpstr>휴먼모음T</vt:lpstr>
      <vt:lpstr>Arial</vt:lpstr>
      <vt:lpstr>Calibri</vt:lpstr>
      <vt:lpstr>Calibri Light</vt:lpstr>
      <vt:lpstr>Century Gothic</vt:lpstr>
      <vt:lpstr>Corbel</vt:lpstr>
      <vt:lpstr>Wingdings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3_슬라이스</vt:lpstr>
      <vt:lpstr>1_이온</vt:lpstr>
      <vt:lpstr>3_이온</vt:lpstr>
      <vt:lpstr>21_BasicWhite</vt:lpstr>
      <vt:lpstr>23_BasicWhite</vt:lpstr>
      <vt:lpstr>25_BasicWhite</vt:lpstr>
      <vt:lpstr>이온</vt:lpstr>
      <vt:lpstr>22_BasicWhite</vt:lpstr>
      <vt:lpstr>24_BasicWhite</vt:lpstr>
      <vt:lpstr>줄무늬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기쁘게 받아주세요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1224</cp:revision>
  <dcterms:created xsi:type="dcterms:W3CDTF">2021-01-04T13:13:52Z</dcterms:created>
  <dcterms:modified xsi:type="dcterms:W3CDTF">2023-06-28T15:09:06Z</dcterms:modified>
</cp:coreProperties>
</file>