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729" r:id="rId4"/>
    <p:sldMasterId id="2147486839" r:id="rId5"/>
    <p:sldMasterId id="2147486857" r:id="rId6"/>
    <p:sldMasterId id="2147486870" r:id="rId7"/>
    <p:sldMasterId id="2147486883" r:id="rId8"/>
  </p:sldMasterIdLst>
  <p:notesMasterIdLst>
    <p:notesMasterId r:id="rId48"/>
  </p:notesMasterIdLst>
  <p:sldIdLst>
    <p:sldId id="279" r:id="rId9"/>
    <p:sldId id="645" r:id="rId10"/>
    <p:sldId id="646" r:id="rId11"/>
    <p:sldId id="640" r:id="rId12"/>
    <p:sldId id="641" r:id="rId13"/>
    <p:sldId id="642" r:id="rId14"/>
    <p:sldId id="643" r:id="rId15"/>
    <p:sldId id="644" r:id="rId16"/>
    <p:sldId id="653" r:id="rId17"/>
    <p:sldId id="651" r:id="rId18"/>
    <p:sldId id="652" r:id="rId19"/>
    <p:sldId id="647" r:id="rId20"/>
    <p:sldId id="648" r:id="rId21"/>
    <p:sldId id="649" r:id="rId22"/>
    <p:sldId id="650" r:id="rId23"/>
    <p:sldId id="393" r:id="rId24"/>
    <p:sldId id="417" r:id="rId25"/>
    <p:sldId id="418" r:id="rId26"/>
    <p:sldId id="419" r:id="rId27"/>
    <p:sldId id="420" r:id="rId28"/>
    <p:sldId id="413" r:id="rId29"/>
    <p:sldId id="414" r:id="rId30"/>
    <p:sldId id="415" r:id="rId31"/>
    <p:sldId id="416" r:id="rId32"/>
    <p:sldId id="421" r:id="rId33"/>
    <p:sldId id="422" r:id="rId34"/>
    <p:sldId id="423" r:id="rId35"/>
    <p:sldId id="359" r:id="rId36"/>
    <p:sldId id="533" r:id="rId37"/>
    <p:sldId id="394" r:id="rId38"/>
    <p:sldId id="332" r:id="rId39"/>
    <p:sldId id="333" r:id="rId40"/>
    <p:sldId id="334" r:id="rId41"/>
    <p:sldId id="335" r:id="rId42"/>
    <p:sldId id="338" r:id="rId43"/>
    <p:sldId id="329" r:id="rId44"/>
    <p:sldId id="330" r:id="rId45"/>
    <p:sldId id="331" r:id="rId46"/>
    <p:sldId id="336" r:id="rId4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00"/>
    <a:srgbClr val="ED4D05"/>
    <a:srgbClr val="FF51CC"/>
    <a:srgbClr val="FFFFFF"/>
    <a:srgbClr val="1BB522"/>
    <a:srgbClr val="FFFF85"/>
    <a:srgbClr val="0000CC"/>
    <a:srgbClr val="C54646"/>
    <a:srgbClr val="E5A7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42" autoAdjust="0"/>
    <p:restoredTop sz="94700" autoAdjust="0"/>
  </p:normalViewPr>
  <p:slideViewPr>
    <p:cSldViewPr snapToGrid="0">
      <p:cViewPr varScale="1">
        <p:scale>
          <a:sx n="93" d="100"/>
          <a:sy n="93" d="100"/>
        </p:scale>
        <p:origin x="90" y="4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8846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559935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23329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3747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4409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23463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02865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95883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023979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48098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62216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56682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580224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46886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1230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768049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46729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6238353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987684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5454744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5390949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63144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8988758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284528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679911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4385342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9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9165606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0986998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749809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2959474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45330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6211800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4552186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872666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072966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998845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9269058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7970773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9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8590873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9018899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064911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1332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662704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9851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2022-06-05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587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2022-06-05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835563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2022-06-05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60939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2022-06-05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35652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E0A755C0-ECF6-48CC-BAE5-F70C1E0C6540}" type="datetimeFigureOut">
              <a:rPr lang="ko-KR" altLang="en-US" smtClean="0"/>
              <a:pPr/>
              <a:t>2022-06-05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ko-KR" altLang="en-US" dirty="0">
              <a:solidFill>
                <a:srgbClr val="5E5E5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5E5E5E"/>
                </a:solidFill>
              </a:rPr>
              <a:pPr/>
              <a:t>‹#›</a:t>
            </a:fld>
            <a:endParaRPr lang="ko-KR" altLang="en-US" dirty="0">
              <a:solidFill>
                <a:srgbClr val="5E5E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169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2022-06-05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481074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55975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6855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6309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840" r:id="rId1"/>
    <p:sldLayoutId id="2147486841" r:id="rId2"/>
    <p:sldLayoutId id="2147486842" r:id="rId3"/>
    <p:sldLayoutId id="2147486843" r:id="rId4"/>
    <p:sldLayoutId id="2147486844" r:id="rId5"/>
    <p:sldLayoutId id="2147486845" r:id="rId6"/>
    <p:sldLayoutId id="2147486846" r:id="rId7"/>
    <p:sldLayoutId id="2147486847" r:id="rId8"/>
    <p:sldLayoutId id="2147486848" r:id="rId9"/>
    <p:sldLayoutId id="2147486849" r:id="rId10"/>
    <p:sldLayoutId id="2147486850" r:id="rId11"/>
    <p:sldLayoutId id="2147486851" r:id="rId12"/>
    <p:sldLayoutId id="2147486852" r:id="rId13"/>
    <p:sldLayoutId id="2147486853" r:id="rId14"/>
    <p:sldLayoutId id="2147486854" r:id="rId15"/>
    <p:sldLayoutId id="2147486855" r:id="rId16"/>
    <p:sldLayoutId id="2147486856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26113" y="6540500"/>
            <a:ext cx="33342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4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58" r:id="rId1"/>
    <p:sldLayoutId id="2147486859" r:id="rId2"/>
    <p:sldLayoutId id="2147486860" r:id="rId3"/>
    <p:sldLayoutId id="2147486861" r:id="rId4"/>
    <p:sldLayoutId id="2147486862" r:id="rId5"/>
    <p:sldLayoutId id="2147486863" r:id="rId6"/>
    <p:sldLayoutId id="2147486864" r:id="rId7"/>
    <p:sldLayoutId id="2147486865" r:id="rId8"/>
    <p:sldLayoutId id="2147486866" r:id="rId9"/>
    <p:sldLayoutId id="2147486867" r:id="rId10"/>
    <p:sldLayoutId id="2147486868" r:id="rId11"/>
    <p:sldLayoutId id="214748686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26113" y="6540500"/>
            <a:ext cx="33342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79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1" r:id="rId1"/>
    <p:sldLayoutId id="2147486872" r:id="rId2"/>
    <p:sldLayoutId id="2147486873" r:id="rId3"/>
    <p:sldLayoutId id="2147486874" r:id="rId4"/>
    <p:sldLayoutId id="2147486875" r:id="rId5"/>
    <p:sldLayoutId id="2147486876" r:id="rId6"/>
    <p:sldLayoutId id="2147486877" r:id="rId7"/>
    <p:sldLayoutId id="2147486878" r:id="rId8"/>
    <p:sldLayoutId id="2147486879" r:id="rId9"/>
    <p:sldLayoutId id="2147486880" r:id="rId10"/>
    <p:sldLayoutId id="2147486881" r:id="rId11"/>
    <p:sldLayoutId id="214748688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pPr/>
              <a:t>2022-06-05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37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84" r:id="rId1"/>
    <p:sldLayoutId id="2147486885" r:id="rId2"/>
    <p:sldLayoutId id="2147486886" r:id="rId3"/>
    <p:sldLayoutId id="2147486887" r:id="rId4"/>
    <p:sldLayoutId id="2147486888" r:id="rId5"/>
    <p:sldLayoutId id="2147486889" r:id="rId6"/>
    <p:sldLayoutId id="2147486890" r:id="rId7"/>
    <p:sldLayoutId id="2147486891" r:id="rId8"/>
    <p:sldLayoutId id="2147486892" r:id="rId9"/>
    <p:sldLayoutId id="2147486893" r:id="rId10"/>
    <p:sldLayoutId id="2147486894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528916" y="4286715"/>
            <a:ext cx="8883156" cy="132343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4000" dirty="0">
                <a:ln w="6600">
                  <a:noFill/>
                  <a:prstDash val="solid"/>
                </a:ln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현대교회 유치부</a:t>
            </a:r>
            <a:endParaRPr lang="en-US" altLang="ko-KR" sz="4000" dirty="0">
              <a:ln w="6600">
                <a:noFill/>
                <a:prstDash val="solid"/>
              </a:ln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8916" y="1920872"/>
            <a:ext cx="8543364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00"/>
                </a:soli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찬양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00"/>
              </a:soli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91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624190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781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8_레이어 16.jpg" descr="2022 가사_0028_레이어 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19069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7_레이어 17.jpg" descr="2022 가사_0027_레이어 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87513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6_레이어 18.jpg" descr="2022 가사_0026_레이어 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92762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25_레이어 19.jpg" descr="2022 가사_0025_레이어 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127266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24000" y="617235"/>
            <a:ext cx="9144001" cy="543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139439" y="2135019"/>
            <a:ext cx="6035040" cy="2060138"/>
          </a:xfrm>
          <a:prstGeom prst="flowChartAlternateProcess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00"/>
                </a:soli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예배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00"/>
              </a:soli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-1"/>
            <a:ext cx="12192000" cy="6858001"/>
          </a:xfrm>
          <a:prstGeom prst="roundRect">
            <a:avLst>
              <a:gd name="adj" fmla="val 1373"/>
            </a:avLst>
          </a:prstGeom>
          <a:solidFill>
            <a:srgbClr val="002060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5500" dirty="0">
                <a:latin typeface="-굴렁쇠M" pitchFamily="18" charset="-127"/>
                <a:ea typeface="-굴렁쇠M" pitchFamily="18" charset="-127"/>
              </a:rPr>
              <a:t>1.</a:t>
            </a: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초로로로로로로롱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빛나는 눈으로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두근두근두근두근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설레는 맘으로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2052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424" y="62753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06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53788" y="0"/>
            <a:ext cx="12084424" cy="6784976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하나님께 예배드립니다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기쁘게 받아주세요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3076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3024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47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0" y="-101600"/>
            <a:ext cx="12192000" cy="6959601"/>
          </a:xfrm>
          <a:prstGeom prst="roundRect">
            <a:avLst>
              <a:gd name="adj" fmla="val 5197"/>
            </a:avLst>
          </a:prstGeom>
          <a:solidFill>
            <a:schemeClr val="accent6">
              <a:lumMod val="5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5500" dirty="0">
                <a:latin typeface="-굴렁쇠M" pitchFamily="18" charset="-127"/>
                <a:ea typeface="-굴렁쇠M" pitchFamily="18" charset="-127"/>
              </a:rPr>
              <a:t>2, </a:t>
            </a: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또로로로로로로롱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맑은 샘물처럼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반짝반짝반짝반짝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밝은 해님처럼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4100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72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27847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0" y="0"/>
            <a:ext cx="12192000" cy="6858001"/>
          </a:xfrm>
          <a:prstGeom prst="roundRect">
            <a:avLst>
              <a:gd name="adj" fmla="val 2064"/>
            </a:avLst>
          </a:prstGeom>
          <a:solidFill>
            <a:schemeClr val="accent6">
              <a:lumMod val="5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소중하게 쓰임 받을래요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기쁘게 받아주세요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5124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53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224808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3017658" y="2316327"/>
            <a:ext cx="6691117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398494" y="85725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402541" y="1559859"/>
            <a:ext cx="7386917" cy="3890682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3017658" y="2008564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599764" y="2178423"/>
            <a:ext cx="7085567" cy="3158069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2">
                <a:tint val="97000"/>
                <a:hueMod val="162000"/>
                <a:satMod val="200000"/>
                <a:lumMod val="124000"/>
              </a:schemeClr>
            </a:gs>
            <a:gs pos="56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647" y="0"/>
            <a:ext cx="11958918" cy="667875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4000" dirty="0" smtClean="0">
              <a:latin typeface="휴먼모음T" panose="02030504000101010101" pitchFamily="18" charset="-127"/>
              <a:ea typeface="휴먼모음T" panose="02030504000101010101" pitchFamily="18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손 예쁜 손은 어떤 어떤 손일까</a:t>
            </a:r>
            <a:r>
              <a:rPr lang="en-US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손 예쁜 손은 어떤 어떤 손일까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 </a:t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하나님께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두 손모아 기도하는 손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친구에게 맛있는것 나눠주는 손</a:t>
            </a:r>
            <a:r>
              <a:rPr lang="en-US" altLang="ko-KR" sz="28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sz="28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endParaRPr lang="en-US" altLang="ko-KR" sz="2800" dirty="0">
              <a:latin typeface="휴먼모음T" panose="02030504000101010101" pitchFamily="18" charset="-127"/>
              <a:ea typeface="휴먼모음T" panose="02030504000101010101" pitchFamily="18" charset="-127"/>
              <a:cs typeface="Arial" panose="020B0604020202020204" pitchFamily="34" charset="0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5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0617" y="4253808"/>
            <a:ext cx="4856977" cy="2604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6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chemeClr val="bg2">
                <a:tint val="97000"/>
                <a:hueMod val="162000"/>
                <a:satMod val="200000"/>
                <a:lumMod val="0"/>
              </a:schemeClr>
            </a:gs>
            <a:gs pos="21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44342"/>
            <a:ext cx="12129247" cy="6801862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40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입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 입 예쁜 입은 어떤 어떤 입일까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 입 입 예쁜 입은 어떤 어떤 입일까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기쁘게 찬양하는 입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울고있는 친구를 달래주는 입</a:t>
            </a: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5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9316" y="4225983"/>
            <a:ext cx="4908873" cy="2632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62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0000">
              <a:schemeClr val="bg1">
                <a:lumMod val="95000"/>
                <a:lumOff val="5000"/>
              </a:schemeClr>
            </a:gs>
            <a:gs pos="22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755696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48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발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 발 예쁜 발은 어떤 어떤 발일까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 발 발 예쁜 발은 어떤 어떤 발일까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예배하러 교회가는 발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믿음 없는 친구를 전도하는 발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900" dirty="0">
              <a:latin typeface="Asia유치원B" pitchFamily="18" charset="-127"/>
              <a:ea typeface="Asia유치원B" pitchFamily="18" charset="-127"/>
            </a:endParaRPr>
          </a:p>
        </p:txBody>
      </p:sp>
      <p:pic>
        <p:nvPicPr>
          <p:cNvPr id="4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8128" y="4072169"/>
            <a:ext cx="5195744" cy="2785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16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319" y="2534316"/>
            <a:ext cx="6042520" cy="399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29625" y="597388"/>
            <a:ext cx="4998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-9590" y="0"/>
            <a:ext cx="12335436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89480" y="140073"/>
            <a:ext cx="59978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말씀속으로</a:t>
            </a:r>
            <a:r>
              <a:rPr lang="ko-KR" altLang="en-US" sz="8800" dirty="0" smtClean="0">
                <a:solidFill>
                  <a:srgbClr val="FFFF8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sz="6000" dirty="0">
              <a:solidFill>
                <a:srgbClr val="FFFF8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10004341" y="102582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2272153" y="92610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71718" y="1649376"/>
            <a:ext cx="12120282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좋아 좋아 좋아 좋아 </a:t>
            </a:r>
            <a:r>
              <a:rPr lang="ko-KR" altLang="en-US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말씀</a:t>
            </a:r>
            <a:endParaRPr lang="en-US" altLang="ko-KR" sz="5400" dirty="0" smtClean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신나 신나 신나 신나 말씀 듣는 것</a:t>
            </a:r>
            <a:endParaRPr lang="en-US" altLang="ko-KR" sz="5400" dirty="0" smtClean="0">
              <a:solidFill>
                <a:schemeClr val="bg1">
                  <a:lumMod val="65000"/>
                  <a:lumOff val="3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말씀 들려주세요</a:t>
            </a:r>
            <a:endParaRPr lang="en-US" altLang="ko-KR" sz="5400" dirty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말씀 속으로 </a:t>
            </a:r>
            <a:r>
              <a:rPr lang="ko-KR" altLang="en-US" sz="5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슝</a:t>
            </a:r>
            <a:r>
              <a:rPr lang="en-US" altLang="ko-KR" sz="5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~! </a:t>
            </a:r>
            <a:r>
              <a:rPr lang="ko-KR" altLang="en-US" sz="54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말씀 속으로 </a:t>
            </a: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슝</a:t>
            </a:r>
            <a:r>
              <a:rPr lang="en-US" altLang="ko-KR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~~!</a:t>
            </a:r>
          </a:p>
        </p:txBody>
      </p:sp>
    </p:spTree>
    <p:extLst>
      <p:ext uri="{BB962C8B-B14F-4D97-AF65-F5344CB8AC3E}">
        <p14:creationId xmlns:p14="http://schemas.microsoft.com/office/powerpoint/2010/main" val="63631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6658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2805952" y="1683840"/>
            <a:ext cx="6257364" cy="3490317"/>
          </a:xfrm>
          <a:prstGeom prst="flowChartAlternateProcess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9900" b="1" dirty="0">
                <a:ln w="15875" cap="rnd" cmpd="dbl">
                  <a:solidFill>
                    <a:schemeClr val="tx1"/>
                  </a:solidFill>
                  <a:prstDash val="solid"/>
                  <a:bevel/>
                </a:ln>
                <a:gradFill>
                  <a:gsLst>
                    <a:gs pos="97000">
                      <a:schemeClr val="accent4">
                        <a:lumMod val="75000"/>
                      </a:schemeClr>
                    </a:gs>
                    <a:gs pos="22000">
                      <a:srgbClr val="FFFF00"/>
                    </a:gs>
                    <a:gs pos="82000">
                      <a:schemeClr val="accent4">
                        <a:lumMod val="75000"/>
                      </a:schemeClr>
                    </a:gs>
                    <a:gs pos="65000">
                      <a:srgbClr val="00B050">
                        <a:alpha val="79000"/>
                        <a:lumMod val="87000"/>
                        <a:lumOff val="13000"/>
                      </a:srgbClr>
                    </a:gs>
                  </a:gsLst>
                  <a:lin ang="2700000" scaled="1"/>
                </a:gra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말씀</a:t>
            </a:r>
            <a:endParaRPr lang="en-US" altLang="ko-KR" sz="19900" b="1" dirty="0">
              <a:ln w="15875" cap="rnd" cmpd="dbl">
                <a:solidFill>
                  <a:schemeClr val="tx1"/>
                </a:solidFill>
                <a:prstDash val="solid"/>
                <a:bevel/>
              </a:ln>
              <a:gradFill>
                <a:gsLst>
                  <a:gs pos="97000">
                    <a:schemeClr val="accent4">
                      <a:lumMod val="75000"/>
                    </a:schemeClr>
                  </a:gs>
                  <a:gs pos="22000">
                    <a:srgbClr val="FFFF00"/>
                  </a:gs>
                  <a:gs pos="82000">
                    <a:schemeClr val="accent4">
                      <a:lumMod val="75000"/>
                    </a:schemeClr>
                  </a:gs>
                  <a:gs pos="65000">
                    <a:srgbClr val="00B050">
                      <a:alpha val="79000"/>
                      <a:lumMod val="87000"/>
                      <a:lumOff val="13000"/>
                    </a:srgbClr>
                  </a:gs>
                </a:gsLst>
                <a:lin ang="2700000" scaled="1"/>
              </a:gra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65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80391" y="2791228"/>
            <a:ext cx="830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시간</a:t>
            </a:r>
            <a:endParaRPr lang="en-US" altLang="ko-KR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8856858" y="342900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2629461" y="352098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005970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8735736" y="357330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9369347" y="330616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8991005" y="297955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4693" y="958094"/>
            <a:ext cx="56426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모아서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기쁨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으로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드려요</a:t>
            </a: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270" y="478364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112039" y="3103823"/>
            <a:ext cx="1788626" cy="228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8786960" y="336479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9756868" y="2482642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9186948" y="293261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30" y="2525353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45171" y="713930"/>
            <a:ext cx="499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기도</a:t>
            </a: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90678" y="2668119"/>
            <a:ext cx="4998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광고 </a:t>
            </a:r>
            <a:endParaRPr lang="en-US" altLang="ko-KR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8534129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3661683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312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152400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9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113545" y="1611320"/>
            <a:ext cx="8192827" cy="3348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152400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207568" y="1649431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1584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58270" y="62753"/>
            <a:ext cx="12075459" cy="6795247"/>
          </a:xfrm>
          <a:prstGeom prst="roundRect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96640" y="3012163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6_레이어 38.jpg" descr="2022 가사_0006_레이어 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9437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5_레이어 39.jpg" descr="2022 가사_0005_레이어 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0268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04_레이어 40.jpg" descr="2022 가사_0004_레이어 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386155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03_레이어 41.jpg" descr="2022 가사_0003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40774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2022 가사_0002_레이어 42.jpg" descr="2022 가사_0002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55477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63974" y="17584"/>
            <a:ext cx="2551613" cy="700344"/>
          </a:xfrm>
          <a:prstGeom prst="roundRect">
            <a:avLst/>
          </a:prstGeom>
          <a:solidFill>
            <a:srgbClr val="ED4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prstClr val="white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예수님만 믿으면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844062"/>
            <a:ext cx="9899385" cy="507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54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DDDDDD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없어요 없어요 다른 길은 없어요</a:t>
            </a:r>
            <a:endParaRPr lang="en-US" altLang="ko-KR" sz="540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DDDDDD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54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DDDDDD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천국가는 다른 길은 없어요</a:t>
            </a:r>
            <a:endParaRPr lang="en-US" altLang="ko-KR" sz="540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DDDDDD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54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466C0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있어요 있어요 오직 한 길 있어요</a:t>
            </a:r>
            <a:endParaRPr lang="en-US" altLang="ko-KR" sz="540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466C02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54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예수님만 믿으세요 </a:t>
            </a:r>
            <a:r>
              <a:rPr lang="ko-KR" altLang="en-US" sz="54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466C0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아멘</a:t>
            </a:r>
            <a:r>
              <a:rPr lang="en-US" altLang="ko-KR" sz="54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466C0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3077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슬라이스">
  <a:themeElements>
    <a:clrScheme name="사용자 지정 4">
      <a:dk1>
        <a:sysClr val="windowText" lastClr="000000"/>
      </a:dk1>
      <a:lt1>
        <a:srgbClr val="D8D8D8"/>
      </a:lt1>
      <a:dk2>
        <a:srgbClr val="FFC000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6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추억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추억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추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4760</TotalTime>
  <Words>303</Words>
  <Application>Microsoft Office PowerPoint</Application>
  <PresentationFormat>와이드스크린</PresentationFormat>
  <Paragraphs>114</Paragraphs>
  <Slides>39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20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39</vt:i4>
      </vt:variant>
    </vt:vector>
  </HeadingPairs>
  <TitlesOfParts>
    <vt:vector size="67" baseType="lpstr">
      <vt:lpstr>Asia유치원B</vt:lpstr>
      <vt:lpstr>FB바이올렛M</vt:lpstr>
      <vt:lpstr>Helvetica Neue</vt:lpstr>
      <vt:lpstr>Helvetica Neue Light</vt:lpstr>
      <vt:lpstr>Helvetica Neue Medium</vt:lpstr>
      <vt:lpstr>HY견고딕</vt:lpstr>
      <vt:lpstr>HY엽서M</vt:lpstr>
      <vt:lpstr>HY중고딕</vt:lpstr>
      <vt:lpstr>HY헤드라인M</vt:lpstr>
      <vt:lpstr>-굴렁쇠M</vt:lpstr>
      <vt:lpstr>굴림</vt:lpstr>
      <vt:lpstr>맑은 고딕</vt:lpstr>
      <vt:lpstr>휴먼모음T</vt:lpstr>
      <vt:lpstr>Arial</vt:lpstr>
      <vt:lpstr>Calibri</vt:lpstr>
      <vt:lpstr>Calibri Light</vt:lpstr>
      <vt:lpstr>Century Gothic</vt:lpstr>
      <vt:lpstr>Rockwell</vt:lpstr>
      <vt:lpstr>Wingdings 2</vt:lpstr>
      <vt:lpstr>Wingdings 3</vt:lpstr>
      <vt:lpstr>HDOfficeLightV0</vt:lpstr>
      <vt:lpstr>디자인 사용자 지정</vt:lpstr>
      <vt:lpstr>1_디자인 사용자 지정</vt:lpstr>
      <vt:lpstr>2_디자인 사용자 지정</vt:lpstr>
      <vt:lpstr>슬라이스</vt:lpstr>
      <vt:lpstr>White</vt:lpstr>
      <vt:lpstr>1_White</vt:lpstr>
      <vt:lpstr>추억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816</cp:revision>
  <dcterms:created xsi:type="dcterms:W3CDTF">2021-01-04T13:13:52Z</dcterms:created>
  <dcterms:modified xsi:type="dcterms:W3CDTF">2022-06-04T22:48:34Z</dcterms:modified>
</cp:coreProperties>
</file>