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</p:sldMasterIdLst>
  <p:notesMasterIdLst>
    <p:notesMasterId r:id="rId52"/>
  </p:notesMasterIdLst>
  <p:sldIdLst>
    <p:sldId id="256" r:id="rId8"/>
    <p:sldId id="335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36" r:id="rId49"/>
    <p:sldId id="337" r:id="rId50"/>
    <p:sldId id="338" r:id="rId5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나눔고딕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4B28D-3A6D-4AE0-ABF4-BF28A4469C41}" v="4" dt="2024-07-11T02:47:16.3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0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microsoft.com/office/2015/10/relationships/revisionInfo" Target="revisionInfo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301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n-lt"/>
        <a:ea typeface="+mn-ea"/>
        <a:cs typeface="+mn-cs"/>
        <a:sym typeface="나눔고딕"/>
      </a:defRPr>
    </a:lvl1pPr>
    <a:lvl2pPr indent="228600" latinLnBrk="0">
      <a:defRPr sz="1200" b="1">
        <a:latin typeface="+mn-lt"/>
        <a:ea typeface="+mn-ea"/>
        <a:cs typeface="+mn-cs"/>
        <a:sym typeface="나눔고딕"/>
      </a:defRPr>
    </a:lvl2pPr>
    <a:lvl3pPr indent="457200" latinLnBrk="0">
      <a:defRPr sz="1200" b="1">
        <a:latin typeface="+mn-lt"/>
        <a:ea typeface="+mn-ea"/>
        <a:cs typeface="+mn-cs"/>
        <a:sym typeface="나눔고딕"/>
      </a:defRPr>
    </a:lvl3pPr>
    <a:lvl4pPr indent="685800" latinLnBrk="0">
      <a:defRPr sz="1200" b="1">
        <a:latin typeface="+mn-lt"/>
        <a:ea typeface="+mn-ea"/>
        <a:cs typeface="+mn-cs"/>
        <a:sym typeface="나눔고딕"/>
      </a:defRPr>
    </a:lvl4pPr>
    <a:lvl5pPr indent="914400" latinLnBrk="0">
      <a:defRPr sz="1200" b="1">
        <a:latin typeface="+mn-lt"/>
        <a:ea typeface="+mn-ea"/>
        <a:cs typeface="+mn-cs"/>
        <a:sym typeface="나눔고딕"/>
      </a:defRPr>
    </a:lvl5pPr>
    <a:lvl6pPr indent="1143000" latinLnBrk="0">
      <a:defRPr sz="1200" b="1">
        <a:latin typeface="+mn-lt"/>
        <a:ea typeface="+mn-ea"/>
        <a:cs typeface="+mn-cs"/>
        <a:sym typeface="나눔고딕"/>
      </a:defRPr>
    </a:lvl6pPr>
    <a:lvl7pPr indent="1371600" latinLnBrk="0">
      <a:defRPr sz="1200" b="1">
        <a:latin typeface="+mn-lt"/>
        <a:ea typeface="+mn-ea"/>
        <a:cs typeface="+mn-cs"/>
        <a:sym typeface="나눔고딕"/>
      </a:defRPr>
    </a:lvl7pPr>
    <a:lvl8pPr indent="1600200" latinLnBrk="0">
      <a:defRPr sz="1200" b="1">
        <a:latin typeface="+mn-lt"/>
        <a:ea typeface="+mn-ea"/>
        <a:cs typeface="+mn-cs"/>
        <a:sym typeface="나눔고딕"/>
      </a:defRPr>
    </a:lvl8pPr>
    <a:lvl9pPr indent="1828800" latinLnBrk="0">
      <a:defRPr sz="1200" b="1">
        <a:latin typeface="+mn-lt"/>
        <a:ea typeface="+mn-ea"/>
        <a:cs typeface="+mn-cs"/>
        <a:sym typeface="나눔고딕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890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090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665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3418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7010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2569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557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31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3780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32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0348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7144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265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89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35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6372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6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663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7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349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8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349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9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785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10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8408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23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727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pPr/>
              <a:t>24</a:t>
            </a:fld>
            <a:endParaRPr lang="ko-KR" altLang="en-US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49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제목 텍스트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93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9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02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111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1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0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29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0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1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13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54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55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164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6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4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21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42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3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49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3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54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24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텍스트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r>
              <a:t>제목 텍스트</a:t>
            </a:r>
          </a:p>
        </p:txBody>
      </p:sp>
      <p:sp>
        <p:nvSpPr>
          <p:cNvPr id="3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28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91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1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13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49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57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15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5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57200" y="900112"/>
            <a:ext cx="4038600" cy="254555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9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91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711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6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95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15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25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25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90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8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9" name="텍스트 개체 틀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5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5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27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4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4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7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94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18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25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337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0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67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006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1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11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32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90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87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30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4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99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39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258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90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28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79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83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987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57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0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제목 텍스트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7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4" name="텍스트 개체 틀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89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77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316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5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제목 텍스트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제목 텍스트</a:t>
            </a:r>
          </a:p>
        </p:txBody>
      </p:sp>
      <p:sp>
        <p:nvSpPr>
          <p:cNvPr id="83" name="그림 개체 틀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8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97951" y="4769564"/>
            <a:ext cx="288849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나눔고딕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나눔고딕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3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AD42C307-3330-4DD1-80A4-2D8273B8A37A}" type="datetimeFigureOut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2024-07-12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1" hangingPunct="1"/>
            <a:fld id="{0C2E87A1-A007-4AE5-9CBA-AD5ACE0DEBED}" type="slidenum">
              <a:rPr lang="ko-KR" altLang="en-US" b="0" kern="1200" smtClean="0">
                <a:solidFill>
                  <a:prstClr val="black">
                    <a:tint val="75000"/>
                  </a:prstClr>
                </a:solidFill>
              </a:rPr>
              <a:pPr latinLnBrk="1" hangingPunct="1"/>
              <a:t>‹#›</a:t>
            </a:fld>
            <a:endParaRPr lang="ko-KR" altLang="en-US" b="0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9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6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5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6.png"/><Relationship Id="rId5" Type="http://schemas.openxmlformats.org/officeDocument/2006/relationships/image" Target="../media/image57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8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69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1.png"/><Relationship Id="rId5" Type="http://schemas.openxmlformats.org/officeDocument/2006/relationships/image" Target="../media/image63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1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3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4.png"/><Relationship Id="rId5" Type="http://schemas.openxmlformats.org/officeDocument/2006/relationships/image" Target="../media/image76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6" name="PFE element 2" descr="PFE elemen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9" y="374776"/>
            <a:ext cx="2529285" cy="34312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Freeform 13"/>
          <p:cNvSpPr/>
          <p:nvPr/>
        </p:nvSpPr>
        <p:spPr>
          <a:xfrm>
            <a:off x="5167112" y="4522847"/>
            <a:ext cx="2159573" cy="167625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7"/>
          <p:cNvSpPr/>
          <p:nvPr/>
        </p:nvSpPr>
        <p:spPr>
          <a:xfrm>
            <a:off x="8305728" y="2655596"/>
            <a:ext cx="230615" cy="2537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reeform 18"/>
          <p:cNvSpPr/>
          <p:nvPr/>
        </p:nvSpPr>
        <p:spPr>
          <a:xfrm>
            <a:off x="745468" y="212955"/>
            <a:ext cx="172223" cy="1895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Freeform 19"/>
          <p:cNvSpPr/>
          <p:nvPr/>
        </p:nvSpPr>
        <p:spPr>
          <a:xfrm rot="1785744">
            <a:off x="1389572" y="1522122"/>
            <a:ext cx="192449" cy="38878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21"/>
          <p:cNvSpPr/>
          <p:nvPr/>
        </p:nvSpPr>
        <p:spPr>
          <a:xfrm>
            <a:off x="6198610" y="591257"/>
            <a:ext cx="329440" cy="3191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22"/>
          <p:cNvSpPr/>
          <p:nvPr/>
        </p:nvSpPr>
        <p:spPr>
          <a:xfrm rot="2997849">
            <a:off x="6730568" y="4155533"/>
            <a:ext cx="272284" cy="263775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reeform 24"/>
          <p:cNvSpPr/>
          <p:nvPr/>
        </p:nvSpPr>
        <p:spPr>
          <a:xfrm>
            <a:off x="6944425" y="3920044"/>
            <a:ext cx="1999716" cy="17238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 defTabSz="457200"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PFE element 10" descr="PFE elemen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그림 15" descr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7463" y="1269229"/>
            <a:ext cx="5809074" cy="1906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그림 22" descr="그림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2985" y="3538944"/>
            <a:ext cx="823130" cy="1067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그림 274" descr="그림 2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8176" y="2887397"/>
            <a:ext cx="823130" cy="1127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7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8078"/>
            <a:ext cx="8839200" cy="17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1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8401051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3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36"/>
            <a:ext cx="6146800" cy="19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8" y="1407380"/>
            <a:ext cx="6390844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PFE element 21" descr="PFE element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FE element 23" descr="PFE element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FE element 24" descr="PFE elemen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639" y="1910533"/>
            <a:ext cx="2425701" cy="2222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13757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8394278" y="2700338"/>
            <a:ext cx="0" cy="3381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6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37" y="1407380"/>
            <a:ext cx="6860926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1" y="309890"/>
            <a:ext cx="2035002" cy="705964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13" y="777755"/>
            <a:ext cx="934440" cy="370268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1407380"/>
            <a:ext cx="6669483" cy="1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9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5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1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49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9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FE element 18" descr="PFE elemen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60" y="1798805"/>
            <a:ext cx="3347443" cy="2211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0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87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3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3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8" y="309890"/>
            <a:ext cx="3926930" cy="705964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1730901"/>
            <a:ext cx="6155927" cy="2122025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35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7" y="787711"/>
            <a:ext cx="858236" cy="465070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67" y="309890"/>
            <a:ext cx="3926930" cy="705964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6" y="2067408"/>
            <a:ext cx="6155927" cy="1450644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6" y="777755"/>
            <a:ext cx="1320800" cy="3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1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01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1">
            <a:extLst>
              <a:ext uri="{FF2B5EF4-FFF2-40B4-BE49-F238E27FC236}">
                <a16:creationId xmlns:a16="http://schemas.microsoft.com/office/drawing/2014/main" id="{4360F305-A6E2-7C4E-2E7E-3349C6328BD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7" name="PFE element 12">
            <a:extLst>
              <a:ext uri="{FF2B5EF4-FFF2-40B4-BE49-F238E27FC236}">
                <a16:creationId xmlns:a16="http://schemas.microsoft.com/office/drawing/2014/main" id="{91ADD7BC-B7FA-10A0-617F-A313C431E5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9" name="PFE element 13">
            <a:extLst>
              <a:ext uri="{FF2B5EF4-FFF2-40B4-BE49-F238E27FC236}">
                <a16:creationId xmlns:a16="http://schemas.microsoft.com/office/drawing/2014/main" id="{63D66A74-434D-C901-BE59-DB1D603618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14">
            <a:extLst>
              <a:ext uri="{FF2B5EF4-FFF2-40B4-BE49-F238E27FC236}">
                <a16:creationId xmlns:a16="http://schemas.microsoft.com/office/drawing/2014/main" id="{456FF990-5C88-2DB6-3EB1-843ADF0F643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3" name="PFE element 15">
            <a:extLst>
              <a:ext uri="{FF2B5EF4-FFF2-40B4-BE49-F238E27FC236}">
                <a16:creationId xmlns:a16="http://schemas.microsoft.com/office/drawing/2014/main" id="{BD0C81C8-DF79-BD1B-C9BB-6F4457DC9820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6">
            <a:extLst>
              <a:ext uri="{FF2B5EF4-FFF2-40B4-BE49-F238E27FC236}">
                <a16:creationId xmlns:a16="http://schemas.microsoft.com/office/drawing/2014/main" id="{360D747B-4810-3159-B960-9B91BDAB0B4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787711"/>
            <a:ext cx="858236" cy="465070"/>
          </a:xfrm>
          <a:prstGeom prst="rect">
            <a:avLst/>
          </a:prstGeom>
        </p:spPr>
      </p:pic>
      <p:pic>
        <p:nvPicPr>
          <p:cNvPr id="7" name="PFE element 17">
            <a:extLst>
              <a:ext uri="{FF2B5EF4-FFF2-40B4-BE49-F238E27FC236}">
                <a16:creationId xmlns:a16="http://schemas.microsoft.com/office/drawing/2014/main" id="{FB171287-B40A-5635-3731-EE6DE434A8B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9" name="PFE element 18">
            <a:extLst>
              <a:ext uri="{FF2B5EF4-FFF2-40B4-BE49-F238E27FC236}">
                <a16:creationId xmlns:a16="http://schemas.microsoft.com/office/drawing/2014/main" id="{3AFE23F3-02A0-1242-5373-062C879FB14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1" name="PFE element 19">
            <a:extLst>
              <a:ext uri="{FF2B5EF4-FFF2-40B4-BE49-F238E27FC236}">
                <a16:creationId xmlns:a16="http://schemas.microsoft.com/office/drawing/2014/main" id="{B0E189F0-5ED5-485C-A068-E524E486417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13" name="PFE element 20">
            <a:extLst>
              <a:ext uri="{FF2B5EF4-FFF2-40B4-BE49-F238E27FC236}">
                <a16:creationId xmlns:a16="http://schemas.microsoft.com/office/drawing/2014/main" id="{31378C5E-9C1A-545D-756C-0F90D2D8D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9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C241C458-DA38-16D6-EAEF-046C5B14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4" name="PFE element 22">
            <a:extLst>
              <a:ext uri="{FF2B5EF4-FFF2-40B4-BE49-F238E27FC236}">
                <a16:creationId xmlns:a16="http://schemas.microsoft.com/office/drawing/2014/main" id="{D8207AEB-B016-73C3-6763-DB34BBFA9B1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141995"/>
            <a:ext cx="6146800" cy="2554588"/>
          </a:xfrm>
          <a:prstGeom prst="rect">
            <a:avLst/>
          </a:prstGeom>
        </p:spPr>
      </p:pic>
      <p:pic>
        <p:nvPicPr>
          <p:cNvPr id="18" name="PFE element 23">
            <a:extLst>
              <a:ext uri="{FF2B5EF4-FFF2-40B4-BE49-F238E27FC236}">
                <a16:creationId xmlns:a16="http://schemas.microsoft.com/office/drawing/2014/main" id="{E7B0483D-1C3A-57CF-39A3-652CAC775DE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20" name="PFE element 24">
            <a:extLst>
              <a:ext uri="{FF2B5EF4-FFF2-40B4-BE49-F238E27FC236}">
                <a16:creationId xmlns:a16="http://schemas.microsoft.com/office/drawing/2014/main" id="{71AF999B-0BA0-42DF-861E-EFB62B92F8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22" name="PFE element 25">
            <a:extLst>
              <a:ext uri="{FF2B5EF4-FFF2-40B4-BE49-F238E27FC236}">
                <a16:creationId xmlns:a16="http://schemas.microsoft.com/office/drawing/2014/main" id="{DD09CCD8-22FF-97C1-E0A8-32F9F380F99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06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44" y="652254"/>
            <a:ext cx="858236" cy="459704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9" y="170587"/>
            <a:ext cx="2467422" cy="650616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855" y="716546"/>
            <a:ext cx="1517107" cy="31317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46761"/>
            <a:ext cx="6146800" cy="1945054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71" y="784230"/>
            <a:ext cx="11176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7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CCD8B92-19E4-CB52-6F3B-40DF9647B6AB}"/>
              </a:ext>
            </a:extLst>
          </p:cNvPr>
          <p:cNvSpPr/>
          <p:nvPr/>
        </p:nvSpPr>
        <p:spPr>
          <a:xfrm>
            <a:off x="3135535" y="1456941"/>
            <a:ext cx="313419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1500" b="1" cap="none" spc="0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5801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말씀</a:t>
            </a:r>
            <a:endParaRPr lang="en-US" altLang="ko-KR" sz="11500" b="1" cap="none" spc="0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5801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297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46" y="787711"/>
            <a:ext cx="870935" cy="465070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96" y="307747"/>
            <a:ext cx="4435410" cy="650616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311195" y="438818"/>
            <a:ext cx="1015092" cy="3640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 hangingPunct="1"/>
            <a:endParaRPr lang="ko-KR" altLang="en-US" b="0" kern="12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4" y="462844"/>
            <a:ext cx="1038573" cy="340423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1248144"/>
            <a:ext cx="8839200" cy="231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9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4"/>
          <p:cNvSpPr/>
          <p:nvPr/>
        </p:nvSpPr>
        <p:spPr>
          <a:xfrm>
            <a:off x="-8022" y="-25975"/>
            <a:ext cx="9165982" cy="100463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lnSpc>
                <a:spcPts val="1400"/>
              </a:lnSpc>
              <a:defRPr sz="9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90" name="PFE element 15" descr="PFE element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" y="305196"/>
            <a:ext cx="1714501" cy="31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그림 15" descr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19" y="194880"/>
            <a:ext cx="1573552" cy="516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FE element 17" descr="PFE elemen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68" y="4830729"/>
            <a:ext cx="92075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CCD8B92-19E4-CB52-6F3B-40DF9647B6AB}"/>
              </a:ext>
            </a:extLst>
          </p:cNvPr>
          <p:cNvSpPr/>
          <p:nvPr/>
        </p:nvSpPr>
        <p:spPr>
          <a:xfrm>
            <a:off x="1532535" y="1456941"/>
            <a:ext cx="63401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9600" b="1" cap="none" spc="0" dirty="0" err="1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5801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레크레이션</a:t>
            </a:r>
            <a:endParaRPr lang="en-US" altLang="ko-KR" sz="9600" b="1" cap="none" spc="0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5801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altLang="ko-KR" sz="4800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5801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 </a:t>
            </a:r>
            <a:r>
              <a:rPr lang="ko-KR" altLang="en-US" sz="4800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5801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놀이 </a:t>
            </a:r>
            <a:r>
              <a:rPr lang="en-US" altLang="ko-KR" sz="4800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5801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en-US" altLang="ko-KR" sz="4800" b="1" cap="none" spc="0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5801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410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1" y="787711"/>
            <a:ext cx="896333" cy="465070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30" y="1416315"/>
            <a:ext cx="6146800" cy="2554588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49" y="309890"/>
            <a:ext cx="2452262" cy="705964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776908"/>
            <a:ext cx="13208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3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테마">
      <a:majorFont>
        <a:latin typeface="Helvetica"/>
        <a:ea typeface="Helvetica"/>
        <a:cs typeface="Helvetica"/>
      </a:majorFont>
      <a:minorFont>
        <a:latin typeface="나눔고딕"/>
        <a:ea typeface="나눔고딕"/>
        <a:cs typeface="나눔고딕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나눔고딕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</Words>
  <Application>Microsoft Office PowerPoint</Application>
  <PresentationFormat>화면 슬라이드 쇼(16:9)</PresentationFormat>
  <Paragraphs>23</Paragraphs>
  <Slides>44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44</vt:i4>
      </vt:variant>
    </vt:vector>
  </HeadingPairs>
  <TitlesOfParts>
    <vt:vector size="55" baseType="lpstr">
      <vt:lpstr>나눔고딕</vt:lpstr>
      <vt:lpstr>맑은 고딕</vt:lpstr>
      <vt:lpstr>Arial</vt:lpstr>
      <vt:lpstr>Calibri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보안장비</dc:creator>
  <cp:lastModifiedBy>송영표</cp:lastModifiedBy>
  <cp:revision>15</cp:revision>
  <dcterms:modified xsi:type="dcterms:W3CDTF">2024-07-12T04:18:56Z</dcterms:modified>
</cp:coreProperties>
</file>