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331" r:id="rId5"/>
    <p:sldMasterId id="2147489622" r:id="rId6"/>
    <p:sldMasterId id="2147490284" r:id="rId7"/>
    <p:sldMasterId id="2147490428" r:id="rId8"/>
    <p:sldMasterId id="2147490521" r:id="rId9"/>
    <p:sldMasterId id="2147490540" r:id="rId10"/>
    <p:sldMasterId id="2147490558" r:id="rId11"/>
    <p:sldMasterId id="2147490576" r:id="rId12"/>
  </p:sldMasterIdLst>
  <p:notesMasterIdLst>
    <p:notesMasterId r:id="rId57"/>
  </p:notesMasterIdLst>
  <p:sldIdLst>
    <p:sldId id="681" r:id="rId13"/>
    <p:sldId id="925" r:id="rId14"/>
    <p:sldId id="1063" r:id="rId15"/>
    <p:sldId id="1036" r:id="rId16"/>
    <p:sldId id="1017" r:id="rId17"/>
    <p:sldId id="2197" r:id="rId18"/>
    <p:sldId id="2202" r:id="rId19"/>
    <p:sldId id="2203" r:id="rId20"/>
    <p:sldId id="2204" r:id="rId21"/>
    <p:sldId id="2205" r:id="rId22"/>
    <p:sldId id="2206" r:id="rId23"/>
    <p:sldId id="256" r:id="rId24"/>
    <p:sldId id="257" r:id="rId25"/>
    <p:sldId id="258" r:id="rId26"/>
    <p:sldId id="264" r:id="rId27"/>
    <p:sldId id="259" r:id="rId28"/>
    <p:sldId id="2191" r:id="rId29"/>
    <p:sldId id="2192" r:id="rId30"/>
    <p:sldId id="2193" r:id="rId31"/>
    <p:sldId id="393" r:id="rId32"/>
    <p:sldId id="1057" r:id="rId33"/>
    <p:sldId id="1058" r:id="rId34"/>
    <p:sldId id="1059" r:id="rId35"/>
    <p:sldId id="413" r:id="rId36"/>
    <p:sldId id="414" r:id="rId37"/>
    <p:sldId id="2194" r:id="rId38"/>
    <p:sldId id="416" r:id="rId39"/>
    <p:sldId id="1052" r:id="rId40"/>
    <p:sldId id="1053" r:id="rId41"/>
    <p:sldId id="1054" r:id="rId42"/>
    <p:sldId id="1055" r:id="rId43"/>
    <p:sldId id="1056" r:id="rId44"/>
    <p:sldId id="359" r:id="rId45"/>
    <p:sldId id="533" r:id="rId46"/>
    <p:sldId id="941" r:id="rId47"/>
    <p:sldId id="332" r:id="rId48"/>
    <p:sldId id="333" r:id="rId49"/>
    <p:sldId id="334" r:id="rId50"/>
    <p:sldId id="335" r:id="rId51"/>
    <p:sldId id="338" r:id="rId52"/>
    <p:sldId id="329" r:id="rId53"/>
    <p:sldId id="330" r:id="rId54"/>
    <p:sldId id="331" r:id="rId55"/>
    <p:sldId id="336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000000"/>
    <a:srgbClr val="3333FF"/>
    <a:srgbClr val="0000CC"/>
    <a:srgbClr val="3737FF"/>
    <a:srgbClr val="020202"/>
    <a:srgbClr val="4806BE"/>
    <a:srgbClr val="FFFFC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0" d="100"/>
          <a:sy n="100" d="100"/>
        </p:scale>
        <p:origin x="10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2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7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205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76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152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6374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76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6887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07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895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2395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8720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864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3048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6978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1649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087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4407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75390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9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2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29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30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64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1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7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875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207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780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161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06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1182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91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17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2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7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0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34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562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657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87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43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9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554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45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3570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47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565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332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26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50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03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040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24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863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5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97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30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078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41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224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7754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352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05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39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790185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817279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8825"/>
            <a:ext cx="275718" cy="241092"/>
          </a:xfrm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12220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436325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244256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755798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8825"/>
            <a:ext cx="275718" cy="241092"/>
          </a:xfrm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962405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512438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237900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931791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4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69600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479119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9291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075265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977506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AC86FA-5249-6EE8-F944-8975A284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3F57393-C8BF-C7B1-B634-0F018B47A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081A5F-B8C4-55A2-3FA4-B00492292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E4AB-76F5-4C26-A654-3D793F4CFE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6989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6C0068-0382-E618-ADD4-9815B3986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1F8BDC2-5C79-35BC-2BF8-471A22EA9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C487E23-28C2-84F0-C2A4-03A28DC08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423E7-CECA-4CCD-AF6A-D0B90A15F7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808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19FD4A8-B39B-3A37-EF62-291FCF052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5BE45A-D1BB-890D-EF0A-FF6947F31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9CD5A5D-8458-53A3-3729-014270965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73507-9D27-4ACE-96F3-FBF41780C9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6932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F00945-2A5E-06CB-D8B5-3D76F1E57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67FEC4-D8B8-FEA2-CFFD-1F5653F7F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F0FCD8-3F5D-24F6-1D9F-B58FA0C16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6C037-D16C-41E2-A592-CA8EDF01BB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7027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360FCBE-4C89-0914-C291-6C189BB70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0B4F008-7B65-3A0F-CD84-1479181C5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6F1EB70-93C7-94B3-3BA7-54DB3C227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F49AD-8BEF-42CF-B801-8EA6827877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9589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B9436FB-EB32-5FF8-AC2D-6CA8255E3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558DADC-D160-7923-99C8-E79DAEE3B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BDB19DE-9C48-3685-D78C-94303674F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A3B3A-37CA-424F-B58D-3315A83286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141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3DBBCB1-14E3-8190-C360-97AA0F813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E372FB2-81CE-D3EB-8DAB-BFA56CCB2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DE6F1D3-D24E-3AE9-1AA2-BF6A36AA7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0B513-8035-4695-AA62-BFEB95E86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6861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8BD899-DF89-6410-73B9-447D85D59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EF60E0-7CC8-A304-BCF2-2330A704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148F6D-A425-2993-925A-AFC0472B6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ABC8A-46E0-4584-8357-9FF9598434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7618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B101E6-587E-5DC6-A213-30209D041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EB560F-B6D0-41EC-56BB-1F53BAE48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50DFD2-3A5C-91C9-0D92-9D0189571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32D3-8DBC-4279-BB63-6A70AFCF09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961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DCA672D-5E4F-A197-021F-AC636D064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6D0354-8B93-9646-6839-116208577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E2BAFFC-15E4-B9A0-0E54-F640602798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F5860-7942-477C-9120-95FCFE41EB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1710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69883E9-179B-C682-F8AD-FB5D5D2E3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EAAD91-C273-C734-17AE-CA64038F2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DD3D22E-E541-0A13-E4B7-7C2B1CB8B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89876-83E7-4D49-95E1-04B376DE92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7686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7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62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3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51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1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6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79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12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92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5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3792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4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0849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7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41" r:id="rId1"/>
    <p:sldLayoutId id="2147490542" r:id="rId2"/>
    <p:sldLayoutId id="2147490543" r:id="rId3"/>
    <p:sldLayoutId id="2147490544" r:id="rId4"/>
    <p:sldLayoutId id="2147490545" r:id="rId5"/>
    <p:sldLayoutId id="2147490546" r:id="rId6"/>
    <p:sldLayoutId id="2147490547" r:id="rId7"/>
    <p:sldLayoutId id="2147490548" r:id="rId8"/>
    <p:sldLayoutId id="2147490549" r:id="rId9"/>
    <p:sldLayoutId id="2147490550" r:id="rId10"/>
    <p:sldLayoutId id="2147490551" r:id="rId11"/>
    <p:sldLayoutId id="2147490552" r:id="rId12"/>
    <p:sldLayoutId id="2147490553" r:id="rId13"/>
    <p:sldLayoutId id="2147490554" r:id="rId14"/>
    <p:sldLayoutId id="2147490555" r:id="rId15"/>
    <p:sldLayoutId id="2147490556" r:id="rId16"/>
    <p:sldLayoutId id="21474905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76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59" r:id="rId1"/>
    <p:sldLayoutId id="2147490560" r:id="rId2"/>
    <p:sldLayoutId id="2147490561" r:id="rId3"/>
    <p:sldLayoutId id="2147490562" r:id="rId4"/>
    <p:sldLayoutId id="2147490563" r:id="rId5"/>
    <p:sldLayoutId id="2147490564" r:id="rId6"/>
    <p:sldLayoutId id="2147490565" r:id="rId7"/>
    <p:sldLayoutId id="2147490566" r:id="rId8"/>
    <p:sldLayoutId id="2147490567" r:id="rId9"/>
    <p:sldLayoutId id="2147490568" r:id="rId10"/>
    <p:sldLayoutId id="2147490569" r:id="rId11"/>
    <p:sldLayoutId id="2147490570" r:id="rId12"/>
    <p:sldLayoutId id="2147490571" r:id="rId13"/>
    <p:sldLayoutId id="2147490572" r:id="rId14"/>
    <p:sldLayoutId id="2147490573" r:id="rId15"/>
    <p:sldLayoutId id="2147490574" r:id="rId16"/>
    <p:sldLayoutId id="214749057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77" r:id="rId1"/>
    <p:sldLayoutId id="2147490578" r:id="rId2"/>
    <p:sldLayoutId id="2147490579" r:id="rId3"/>
    <p:sldLayoutId id="2147490580" r:id="rId4"/>
    <p:sldLayoutId id="2147490581" r:id="rId5"/>
    <p:sldLayoutId id="2147490582" r:id="rId6"/>
    <p:sldLayoutId id="2147490583" r:id="rId7"/>
    <p:sldLayoutId id="2147490584" r:id="rId8"/>
    <p:sldLayoutId id="2147490585" r:id="rId9"/>
    <p:sldLayoutId id="2147490586" r:id="rId10"/>
    <p:sldLayoutId id="2147490587" r:id="rId11"/>
    <p:sldLayoutId id="2147490588" r:id="rId12"/>
    <p:sldLayoutId id="2147490589" r:id="rId13"/>
    <p:sldLayoutId id="2147490590" r:id="rId14"/>
    <p:sldLayoutId id="2147490591" r:id="rId15"/>
    <p:sldLayoutId id="2147490592" r:id="rId16"/>
    <p:sldLayoutId id="214749059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5018" y="6486708"/>
            <a:ext cx="275718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lang="en-US" altLang="ko-KR" kern="0" smtClean="0">
                <a:sym typeface="Helvetica Neue"/>
              </a:rPr>
              <a:pPr algn="ctr" latinLnBrk="0" hangingPunct="0"/>
              <a:t>‹#›</a:t>
            </a:fld>
            <a:endParaRPr lang="en-US" altLang="ko-KR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5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2" r:id="rId1"/>
    <p:sldLayoutId id="2147489333" r:id="rId2"/>
    <p:sldLayoutId id="2147489334" r:id="rId3"/>
    <p:sldLayoutId id="2147489335" r:id="rId4"/>
    <p:sldLayoutId id="2147489336" r:id="rId5"/>
    <p:sldLayoutId id="2147489337" r:id="rId6"/>
    <p:sldLayoutId id="2147489338" r:id="rId7"/>
    <p:sldLayoutId id="2147489339" r:id="rId8"/>
    <p:sldLayoutId id="2147489340" r:id="rId9"/>
    <p:sldLayoutId id="2147489341" r:id="rId10"/>
    <p:sldLayoutId id="2147489342" r:id="rId11"/>
    <p:sldLayoutId id="2147489343" r:id="rId12"/>
    <p:sldLayoutId id="2147489344" r:id="rId13"/>
    <p:sldLayoutId id="2147489345" r:id="rId14"/>
    <p:sldLayoutId id="214748934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2023-10-07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15870D9-F777-2B44-6896-CBE4584F8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03A2D05-2B87-5528-5FC8-218FE61E9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9EDD671-85E2-376C-C07C-EA6A7614E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67BE0BE-935C-FB80-6D86-6A32DD3EE2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FD82F37-F33F-25D7-AE72-2E901DD0D8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890CAF9-8600-4D94-8397-1116161EC9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13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286" r:id="rId2"/>
    <p:sldLayoutId id="2147490287" r:id="rId3"/>
    <p:sldLayoutId id="2147490288" r:id="rId4"/>
    <p:sldLayoutId id="2147490289" r:id="rId5"/>
    <p:sldLayoutId id="2147490290" r:id="rId6"/>
    <p:sldLayoutId id="2147490291" r:id="rId7"/>
    <p:sldLayoutId id="2147490292" r:id="rId8"/>
    <p:sldLayoutId id="2147490293" r:id="rId9"/>
    <p:sldLayoutId id="2147490294" r:id="rId10"/>
    <p:sldLayoutId id="21474902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2023-10-07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29" r:id="rId1"/>
    <p:sldLayoutId id="2147490430" r:id="rId2"/>
    <p:sldLayoutId id="2147490431" r:id="rId3"/>
    <p:sldLayoutId id="2147490432" r:id="rId4"/>
    <p:sldLayoutId id="2147490433" r:id="rId5"/>
    <p:sldLayoutId id="2147490434" r:id="rId6"/>
    <p:sldLayoutId id="2147490435" r:id="rId7"/>
    <p:sldLayoutId id="2147490436" r:id="rId8"/>
    <p:sldLayoutId id="2147490437" r:id="rId9"/>
    <p:sldLayoutId id="2147490438" r:id="rId10"/>
    <p:sldLayoutId id="2147490439" r:id="rId11"/>
    <p:sldLayoutId id="2147490440" r:id="rId12"/>
    <p:sldLayoutId id="2147490441" r:id="rId13"/>
    <p:sldLayoutId id="2147490442" r:id="rId14"/>
    <p:sldLayoutId id="2147490443" r:id="rId15"/>
    <p:sldLayoutId id="2147490444" r:id="rId16"/>
    <p:sldLayoutId id="214749044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2023-10-07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479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22" r:id="rId1"/>
    <p:sldLayoutId id="2147490523" r:id="rId2"/>
    <p:sldLayoutId id="2147490524" r:id="rId3"/>
    <p:sldLayoutId id="2147490525" r:id="rId4"/>
    <p:sldLayoutId id="2147490526" r:id="rId5"/>
    <p:sldLayoutId id="2147490527" r:id="rId6"/>
    <p:sldLayoutId id="2147490528" r:id="rId7"/>
    <p:sldLayoutId id="2147490529" r:id="rId8"/>
    <p:sldLayoutId id="2147490530" r:id="rId9"/>
    <p:sldLayoutId id="2147490531" r:id="rId10"/>
    <p:sldLayoutId id="2147490532" r:id="rId11"/>
    <p:sldLayoutId id="2147490533" r:id="rId12"/>
    <p:sldLayoutId id="2147490534" r:id="rId13"/>
    <p:sldLayoutId id="2147490535" r:id="rId14"/>
    <p:sldLayoutId id="2147490536" r:id="rId15"/>
    <p:sldLayoutId id="2147490537" r:id="rId16"/>
    <p:sldLayoutId id="2147490538" r:id="rId17"/>
    <p:sldLayoutId id="214749053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514333"/>
            <a:ext cx="11701327" cy="5754767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482600" dist="50800" dir="6660000" algn="ctr" rotWithShape="0">
              <a:srgbClr val="000000"/>
            </a:outerShd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13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2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2023</a:t>
            </a:r>
            <a:r>
              <a:rPr lang="en-US" altLang="ko-KR" sz="2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en-US" altLang="ko-KR" sz="2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10. </a:t>
            </a:r>
            <a:r>
              <a:rPr lang="en-US" altLang="ko-KR" sz="2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ko-KR" altLang="en-US" sz="2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234157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성령님이 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마음에 콩콩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8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성령님이 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마음에 쿵쿵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8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마음 활짝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문을 열어요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1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468314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성령님이 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마음에 콩콩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8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성령님이 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마음에 쿵쿵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8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맘에 오셔서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나와 함께 하시죠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>
            <a:extLst>
              <a:ext uri="{FF2B5EF4-FFF2-40B4-BE49-F238E27FC236}">
                <a16:creationId xmlns="" xmlns:a16="http://schemas.microsoft.com/office/drawing/2014/main" id="{6B6DF3C3-4CFA-F059-EF26-6FD09521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46" y="369454"/>
            <a:ext cx="11748654" cy="4354945"/>
          </a:xfrm>
          <a:prstGeom prst="roundRect">
            <a:avLst>
              <a:gd name="adj" fmla="val 16667"/>
            </a:avLst>
          </a:prstGeom>
          <a:solidFill>
            <a:schemeClr val="tx2">
              <a:alpha val="52940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6291A629-5436-0653-3C44-B8C2F49E74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9673" y="511968"/>
            <a:ext cx="11573164" cy="3960813"/>
          </a:xfrm>
        </p:spPr>
        <p:txBody>
          <a:bodyPr anchor="ctr"/>
          <a:lstStyle/>
          <a:p>
            <a:pPr algn="l" eaLnBrk="1" hangingPunct="1"/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일은 하나님 앞에 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    </a:t>
            </a: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    </a:t>
            </a:r>
            <a:r>
              <a:rPr lang="ko-KR" altLang="en-US" sz="5400" dirty="0" err="1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다른신을</a:t>
            </a: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lang="ko-KR" altLang="en-US" sz="5400" dirty="0" err="1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두지말라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이는 </a:t>
            </a:r>
            <a:r>
              <a:rPr lang="ko-KR" altLang="en-US" sz="5400" dirty="0" err="1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우상앞에</a:t>
            </a: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절하지 말라</a:t>
            </a:r>
            <a:endParaRPr lang="en-US" altLang="ko-K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="" xmlns:a16="http://schemas.microsoft.com/office/drawing/2014/main" id="{3FB9F3E7-AAB7-C257-FDDD-27D6F881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63" y="195696"/>
            <a:ext cx="11628581" cy="4464050"/>
          </a:xfrm>
          <a:prstGeom prst="roundRect">
            <a:avLst>
              <a:gd name="adj" fmla="val 16667"/>
            </a:avLst>
          </a:prstGeom>
          <a:solidFill>
            <a:schemeClr val="tx2">
              <a:alpha val="69019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="" xmlns:a16="http://schemas.microsoft.com/office/drawing/2014/main" id="{580E382B-D52C-6D17-357C-045E514784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8909" y="404813"/>
            <a:ext cx="11185235" cy="3960812"/>
          </a:xfrm>
        </p:spPr>
        <p:txBody>
          <a:bodyPr anchor="ctr"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삼은 하나님을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욕되게 하지 말라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사는 주일을 거룩하게 지키라</a:t>
            </a:r>
            <a:endParaRPr lang="ko-KR" altLang="en-US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29615D45-0F11-84F8-9987-F58CD96E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223838"/>
            <a:ext cx="11628580" cy="4464050"/>
          </a:xfrm>
          <a:prstGeom prst="roundRect">
            <a:avLst>
              <a:gd name="adj" fmla="val 16667"/>
            </a:avLst>
          </a:prstGeom>
          <a:solidFill>
            <a:schemeClr val="tx2">
              <a:alpha val="69019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1100">
              <a:solidFill>
                <a:srgbClr val="000000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09340F92-C9E6-2F1E-EABB-A70F266B3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400" y="475456"/>
            <a:ext cx="11628581" cy="3960813"/>
          </a:xfrm>
        </p:spPr>
        <p:txBody>
          <a:bodyPr anchor="ctr"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오는 엄마아빠를 착하게 도와주라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육은 누구든지 미워하지 말라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="" xmlns:a16="http://schemas.microsoft.com/office/drawing/2014/main" id="{8B426EBD-50E3-A397-0DA2-64451C62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34240"/>
            <a:ext cx="11684000" cy="4464050"/>
          </a:xfrm>
          <a:prstGeom prst="roundRect">
            <a:avLst>
              <a:gd name="adj" fmla="val 16667"/>
            </a:avLst>
          </a:prstGeom>
          <a:solidFill>
            <a:schemeClr val="tx2">
              <a:alpha val="69019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9DADEE2B-64BF-4AF3-F04B-2C23D8A7F8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9673" y="511176"/>
            <a:ext cx="10991271" cy="3960813"/>
          </a:xfrm>
        </p:spPr>
        <p:txBody>
          <a:bodyPr anchor="ctr"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칠은 </a:t>
            </a:r>
            <a:r>
              <a:rPr lang="ko-KR" altLang="en-US" sz="5400" dirty="0" err="1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하나님앞에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 </a:t>
            </a: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간음하지 말라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팔은 친구물건을 훔치지 말라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="" xmlns:a16="http://schemas.microsoft.com/office/drawing/2014/main" id="{001F7A47-E5B6-2D1F-3F3C-B0CE0269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3" y="260350"/>
            <a:ext cx="11785600" cy="4464050"/>
          </a:xfrm>
          <a:prstGeom prst="roundRect">
            <a:avLst>
              <a:gd name="adj" fmla="val 16667"/>
            </a:avLst>
          </a:prstGeom>
          <a:solidFill>
            <a:schemeClr val="tx2">
              <a:alpha val="69019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D0B0E92B-DA79-D23D-17D8-54A4372AD4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3419" y="476251"/>
            <a:ext cx="11055926" cy="3960813"/>
          </a:xfrm>
        </p:spPr>
        <p:txBody>
          <a:bodyPr anchor="ctr"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구는 어디서나 거짓말 하지말라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제 십은 친구물건을 욕심내지 말라</a:t>
            </a:r>
            <a:endParaRPr lang="en-US" altLang="ko-KR" sz="5400" dirty="0">
              <a:solidFill>
                <a:schemeClr val="bg1"/>
              </a:solidFill>
              <a:latin typeface="Asia유치원B" pitchFamily="18" charset="-127"/>
              <a:ea typeface="Asia유치원B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="" xmlns:a16="http://schemas.microsoft.com/office/drawing/2014/main" id="{FB392446-0F5A-91CD-CB6B-B210DBEA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260350"/>
            <a:ext cx="11684000" cy="4464050"/>
          </a:xfrm>
          <a:prstGeom prst="roundRect">
            <a:avLst>
              <a:gd name="adj" fmla="val 16667"/>
            </a:avLst>
          </a:prstGeom>
          <a:solidFill>
            <a:schemeClr val="tx2">
              <a:alpha val="69019"/>
            </a:schemeClr>
          </a:solidFill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9442B380-5D3F-BF48-517A-2B299FAA32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8764" y="511176"/>
            <a:ext cx="11443854" cy="3960813"/>
          </a:xfrm>
        </p:spPr>
        <p:txBody>
          <a:bodyPr anchor="ctr"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첫째는 </a:t>
            </a:r>
            <a:r>
              <a:rPr lang="ko-KR" altLang="en-US" sz="5400" dirty="0" err="1">
                <a:solidFill>
                  <a:srgbClr val="FF51CC"/>
                </a:solidFill>
                <a:latin typeface="Asia유치원B" pitchFamily="18" charset="-127"/>
                <a:ea typeface="Asia유치원B" pitchFamily="18" charset="-127"/>
              </a:rPr>
              <a:t>마음다해</a:t>
            </a:r>
            <a:r>
              <a:rPr lang="ko-KR" altLang="en-US" sz="5400" dirty="0">
                <a:solidFill>
                  <a:srgbClr val="FF51CC"/>
                </a:solidFill>
                <a:latin typeface="Asia유치원B" pitchFamily="18" charset="-127"/>
                <a:ea typeface="Asia유치원B" pitchFamily="18" charset="-127"/>
              </a:rPr>
              <a:t> 하나님 사랑하고</a:t>
            </a: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/>
            </a:r>
            <a:br>
              <a:rPr lang="en-US" altLang="ko-KR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Asia유치원B" pitchFamily="18" charset="-127"/>
                <a:ea typeface="Asia유치원B" pitchFamily="18" charset="-127"/>
              </a:rPr>
              <a:t>둘째는 </a:t>
            </a:r>
            <a:r>
              <a:rPr lang="ko-KR" altLang="en-US" sz="5400" dirty="0" err="1">
                <a:solidFill>
                  <a:srgbClr val="FFFF00"/>
                </a:solidFill>
                <a:latin typeface="Asia유치원B" pitchFamily="18" charset="-127"/>
                <a:ea typeface="Asia유치원B" pitchFamily="18" charset="-127"/>
              </a:rPr>
              <a:t>네이웃을</a:t>
            </a:r>
            <a:r>
              <a:rPr lang="ko-KR" altLang="en-US" sz="5400" dirty="0">
                <a:solidFill>
                  <a:srgbClr val="FFFF00"/>
                </a:solidFill>
                <a:latin typeface="Asia유치원B" pitchFamily="18" charset="-127"/>
                <a:ea typeface="Asia유치원B" pitchFamily="18" charset="-127"/>
              </a:rPr>
              <a:t> 네 몸같이 사랑하라</a:t>
            </a:r>
            <a:endParaRPr lang="en-US" altLang="ko-KR" sz="5400" dirty="0">
              <a:solidFill>
                <a:srgbClr val="FFFF00"/>
              </a:solidFill>
              <a:latin typeface="Asia유치원B" pitchFamily="18" charset="-127"/>
              <a:ea typeface="Asia유치원B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하나님의 부르심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marR="0" lvl="1" indent="0" algn="ctr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나 비록 연약하여도  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  <a:p>
            <a:pPr marL="400050" marR="0" lvl="1" indent="0" algn="ctr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나 지식 부족하여도</a:t>
            </a:r>
          </a:p>
          <a:p>
            <a:pPr marL="400050" marR="0" lvl="1" indent="0" algn="ctr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      나 비록 특별하지 않아도 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  <a:p>
            <a:pPr marL="400050" marR="0" lvl="1" indent="0" algn="ctr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      나 비록 </a:t>
            </a:r>
            <a:r>
              <a:rPr kumimoji="0" lang="ko-KR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말잘하지</a:t>
            </a: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못해도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043CDBC9-08CD-882B-1AD4-5FA722AB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83" b="94799" l="9769" r="89717">
                        <a14:foregroundMark x1="59126" y1="95035" x2="59126" y2="95035"/>
                        <a14:foregroundMark x1="55784" y1="8983" x2="55784" y2="8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1" y="2379046"/>
            <a:ext cx="2786248" cy="30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27367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marR="0" lvl="1" indent="0" algn="l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E6C133">
                  <a:lumMod val="75000"/>
                </a:srgb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  <a:p>
            <a:pPr marL="400050" marR="0" lvl="1" indent="0" algn="l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51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                하나님 날 부르시면 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FF51CC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  <a:p>
            <a:pPr marL="400050" marR="0" lvl="1" indent="0" algn="l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51CC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               하나님 날 원하시면</a:t>
            </a:r>
          </a:p>
          <a:p>
            <a:pPr marL="400050" marR="0" lvl="1" indent="0" algn="l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          </a:t>
            </a:r>
            <a:r>
              <a:rPr kumimoji="0" lang="ko-KR" alt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주님과함께</a:t>
            </a:r>
            <a:r>
              <a:rPr kumimoji="0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+mj-cs"/>
              </a:rPr>
              <a:t> 담대히 나아가리</a:t>
            </a:r>
            <a:endParaRPr lang="en-US" altLang="ko-KR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marR="0" lvl="1" indent="0" algn="l" defTabSz="4572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540A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+mj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7" y="107674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39_레이어 6.jpg" descr="2023 _0039_레이어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588349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38_레이어 7.jpg" descr="2023 _0038_레이어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23105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647" y="276873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지켜주세요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4" y="1271204"/>
            <a:ext cx="11834948" cy="5212327"/>
          </a:xfrm>
          <a:prstGeom prst="roundRect">
            <a:avLst>
              <a:gd name="adj" fmla="val 1252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</a:t>
            </a:r>
            <a:r>
              <a:rPr lang="ko-KR" altLang="en-US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지켜주세요 </a:t>
            </a:r>
            <a:r>
              <a:rPr lang="ko-KR" altLang="en-US" sz="5400" dirty="0" err="1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내생각</a:t>
            </a:r>
            <a:r>
              <a:rPr lang="en-US" altLang="ko-KR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400" dirty="0" err="1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endParaRPr lang="ko-KR" altLang="en-US" sz="54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하나님 </a:t>
            </a:r>
            <a:r>
              <a:rPr lang="ko-KR" altLang="en-US" sz="54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지켜주세요 빼앗기지 않도록</a:t>
            </a:r>
          </a:p>
          <a:p>
            <a:pPr marL="0" indent="0">
              <a:buNone/>
            </a:pP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하나님만 </a:t>
            </a: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예배하고 바라볼 수 있도록</a:t>
            </a:r>
          </a:p>
          <a:p>
            <a:pPr marL="0" indent="0">
              <a:buNone/>
            </a:pPr>
            <a:r>
              <a:rPr lang="ko-KR" altLang="en-US" sz="5400" dirty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온전히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향할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수 있도록 </a:t>
            </a: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도와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주세요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766107"/>
            <a:ext cx="2758805" cy="33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1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37_레이어 8.jpg" descr="2023 _0037_레이어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27727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36_레이어 9.jpg" descr="2023 _0036_레이어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095857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35_레이어 10.jpg" descr="2023 _0035_레이어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79105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122521"/>
            <a:ext cx="10467975" cy="5278041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이때부터 </a:t>
            </a:r>
            <a:r>
              <a:rPr lang="ko-KR" altLang="en-US" sz="66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예수께서</a:t>
            </a:r>
            <a:endParaRPr lang="en-US" altLang="ko-KR" sz="66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비로소 전파하여 이르시되</a:t>
            </a:r>
            <a:endParaRPr lang="en-US" altLang="ko-KR" sz="66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회개하라 천국이 가까이</a:t>
            </a:r>
            <a:endParaRPr lang="en-US" altLang="ko-KR" sz="66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600" dirty="0" err="1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왔는니라</a:t>
            </a:r>
            <a:r>
              <a:rPr lang="ko-KR" altLang="en-US" sz="66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하시더라</a:t>
            </a:r>
            <a:endParaRPr lang="en-US" altLang="ko-KR" sz="28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17</a:t>
            </a:r>
            <a:r>
              <a:rPr lang="ko-KR" altLang="en-US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rgbClr val="C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누구든지 </a:t>
            </a:r>
            <a:r>
              <a:rPr lang="ko-KR" altLang="en-US" sz="72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이름을 </a:t>
            </a:r>
            <a:endParaRPr lang="en-US" altLang="ko-KR" sz="72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None/>
            </a:pPr>
            <a:r>
              <a:rPr lang="ko-KR" altLang="en-US" sz="7200" dirty="0" smtClean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부르는 </a:t>
            </a:r>
            <a:r>
              <a:rPr lang="ko-KR" altLang="en-US" sz="72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자는 </a:t>
            </a:r>
            <a:r>
              <a:rPr lang="ko-KR" altLang="en-US" sz="72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구원을 얻으리라</a:t>
            </a:r>
            <a:r>
              <a:rPr lang="en-US" altLang="ko-KR" sz="72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en-US" altLang="ko-KR" sz="72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누구든지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1" y="275108"/>
            <a:ext cx="3571010" cy="3601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90500" y="76200"/>
            <a:ext cx="2817074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눈눈눈</a:t>
            </a:r>
            <a:r>
              <a:rPr lang="ko-KR" altLang="en-US" sz="3200" b="1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성경보고요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" y="643719"/>
            <a:ext cx="11506201" cy="6032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2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눈눈눈</a:t>
            </a:r>
            <a:r>
              <a:rPr lang="ko-KR" altLang="en-US" sz="5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성경보고요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코코코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숨을 쉬고요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찬송부르고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귀귀귀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말씀 들어요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20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머리 머리 머리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예수님생각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가슴 가슴 가슴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예수님사랑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봉사하구요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54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교회 </a:t>
            </a:r>
            <a:r>
              <a:rPr lang="ko-KR" altLang="en-US" sz="5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가지요</a:t>
            </a:r>
            <a:endParaRPr lang="en-US" altLang="ko-KR" sz="54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80" y="2846470"/>
            <a:ext cx="3474170" cy="36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73199" y="23122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기뻐하실</a:t>
            </a:r>
            <a:r>
              <a:rPr lang="en-US" altLang="ko-KR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r>
              <a:rPr lang="ko-KR" altLang="en-US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먼저하세요</a:t>
            </a: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미안합니다 </a:t>
            </a:r>
            <a:endParaRPr lang="en-US" altLang="ko-KR" sz="54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감사합니다 </a:t>
            </a:r>
            <a:r>
              <a:rPr lang="ko-KR" altLang="en-US" sz="5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제가할게요</a:t>
            </a:r>
            <a:endParaRPr lang="en-US" altLang="ko-KR" sz="6600" dirty="0" smtClean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905">
            <a:off x="4909815" y="3274097"/>
            <a:ext cx="6088686" cy="675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8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73573" y="1210542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온세상을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바꾸어줄 </a:t>
            </a:r>
            <a:r>
              <a:rPr lang="ko-KR" altLang="en-US" sz="54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예의바른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네마디말</a:t>
            </a:r>
            <a:endParaRPr lang="en-US" altLang="ko-KR" sz="54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err="1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먼저하세요</a:t>
            </a:r>
            <a:r>
              <a:rPr lang="ko-KR" altLang="en-US" sz="5400" dirty="0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미안합니다 </a:t>
            </a:r>
            <a:endParaRPr lang="en-US" altLang="ko-KR" sz="5400" dirty="0" smtClean="0">
              <a:solidFill>
                <a:srgbClr val="65D6A0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65D6A0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감사합니다 </a:t>
            </a:r>
            <a:r>
              <a:rPr lang="ko-KR" altLang="en-US" sz="54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제가할게요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33" b="95667" l="0" r="64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3544">
            <a:off x="7944525" y="1066012"/>
            <a:ext cx="3810906" cy="51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7412</TotalTime>
  <Words>426</Words>
  <Application>Microsoft Office PowerPoint</Application>
  <PresentationFormat>와이드스크린</PresentationFormat>
  <Paragraphs>141</Paragraphs>
  <Slides>44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44</vt:i4>
      </vt:variant>
    </vt:vector>
  </HeadingPairs>
  <TitlesOfParts>
    <vt:vector size="74" baseType="lpstr">
      <vt:lpstr>210 러블리베이비 R</vt:lpstr>
      <vt:lpstr>210 하얀분필 B</vt:lpstr>
      <vt:lpstr>Asia유치원B</vt:lpstr>
      <vt:lpstr>Helvetica Neue</vt:lpstr>
      <vt:lpstr>Helvetica Neue Medium</vt:lpstr>
      <vt:lpstr>HY견고딕</vt:lpstr>
      <vt:lpstr>HY중고딕</vt:lpstr>
      <vt:lpstr>HY헤드라인M</vt:lpstr>
      <vt:lpstr>-굴렁쇠M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21_BasicWhite</vt:lpstr>
      <vt:lpstr>1_HDOfficeLightV0</vt:lpstr>
      <vt:lpstr>기본 디자인</vt:lpstr>
      <vt:lpstr>2_슬라이스</vt:lpstr>
      <vt:lpstr>이온</vt:lpstr>
      <vt:lpstr>1_슬라이스</vt:lpstr>
      <vt:lpstr>3_이온</vt:lpstr>
      <vt:lpstr>2_이온</vt:lpstr>
      <vt:lpstr>PowerPoint 프레젠테이션</vt:lpstr>
      <vt:lpstr>PowerPoint 프레젠테이션</vt:lpstr>
      <vt:lpstr>하나님 지켜주세요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 일은 하나님 앞에            다른신을 두지말라  제 이는 우상앞에 절하지 말라</vt:lpstr>
      <vt:lpstr>제 삼은 하나님을 욕되게 하지 말라  제 사는 주일을 거룩하게 지키라</vt:lpstr>
      <vt:lpstr>제 오는 엄마아빠를 착하게 도와주라  제 육은 누구든지 미워하지 말라</vt:lpstr>
      <vt:lpstr>제 칠은 하나님앞에 간음하지 말라  제 팔은 친구물건을 훔치지 말라</vt:lpstr>
      <vt:lpstr>제 구는 어디서나 거짓말 하지말라  제 십은 친구물건을 욕심내지 말라</vt:lpstr>
      <vt:lpstr>첫째는 마음다해 하나님 사랑하고  둘째는 네이웃을 네 몸같이 사랑하라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1318</cp:revision>
  <dcterms:created xsi:type="dcterms:W3CDTF">2021-01-04T13:13:52Z</dcterms:created>
  <dcterms:modified xsi:type="dcterms:W3CDTF">2023-10-07T13:55:13Z</dcterms:modified>
</cp:coreProperties>
</file>