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3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9622" r:id="rId5"/>
    <p:sldMasterId id="2147491193" r:id="rId6"/>
    <p:sldMasterId id="2147491585" r:id="rId7"/>
    <p:sldMasterId id="2147491664" r:id="rId8"/>
    <p:sldMasterId id="2147491778" r:id="rId9"/>
    <p:sldMasterId id="2147491850" r:id="rId10"/>
    <p:sldMasterId id="2147491874" r:id="rId11"/>
    <p:sldMasterId id="2147491940" r:id="rId12"/>
    <p:sldMasterId id="2147491988" r:id="rId13"/>
    <p:sldMasterId id="2147492000" r:id="rId14"/>
    <p:sldMasterId id="2147492018" r:id="rId15"/>
  </p:sldMasterIdLst>
  <p:notesMasterIdLst>
    <p:notesMasterId r:id="rId61"/>
  </p:notesMasterIdLst>
  <p:sldIdLst>
    <p:sldId id="2300" r:id="rId16"/>
    <p:sldId id="925" r:id="rId17"/>
    <p:sldId id="2571" r:id="rId18"/>
    <p:sldId id="2572" r:id="rId19"/>
    <p:sldId id="2468" r:id="rId20"/>
    <p:sldId id="2512" r:id="rId21"/>
    <p:sldId id="2513" r:id="rId22"/>
    <p:sldId id="2573" r:id="rId23"/>
    <p:sldId id="2574" r:id="rId24"/>
    <p:sldId id="2575" r:id="rId25"/>
    <p:sldId id="2576" r:id="rId26"/>
    <p:sldId id="2577" r:id="rId27"/>
    <p:sldId id="2578" r:id="rId28"/>
    <p:sldId id="2579" r:id="rId29"/>
    <p:sldId id="2580" r:id="rId30"/>
    <p:sldId id="2581" r:id="rId31"/>
    <p:sldId id="2582" r:id="rId32"/>
    <p:sldId id="2583" r:id="rId33"/>
    <p:sldId id="2436" r:id="rId34"/>
    <p:sldId id="2437" r:id="rId35"/>
    <p:sldId id="2441" r:id="rId36"/>
    <p:sldId id="393" r:id="rId37"/>
    <p:sldId id="2501" r:id="rId38"/>
    <p:sldId id="2502" r:id="rId39"/>
    <p:sldId id="413" r:id="rId40"/>
    <p:sldId id="414" r:id="rId41"/>
    <p:sldId id="2194" r:id="rId42"/>
    <p:sldId id="416" r:id="rId43"/>
    <p:sldId id="2503" r:id="rId44"/>
    <p:sldId id="2504" r:id="rId45"/>
    <p:sldId id="2505" r:id="rId46"/>
    <p:sldId id="2506" r:id="rId47"/>
    <p:sldId id="359" r:id="rId48"/>
    <p:sldId id="533" r:id="rId49"/>
    <p:sldId id="941" r:id="rId50"/>
    <p:sldId id="2374" r:id="rId51"/>
    <p:sldId id="332" r:id="rId52"/>
    <p:sldId id="333" r:id="rId53"/>
    <p:sldId id="334" r:id="rId54"/>
    <p:sldId id="335" r:id="rId55"/>
    <p:sldId id="338" r:id="rId56"/>
    <p:sldId id="329" r:id="rId57"/>
    <p:sldId id="330" r:id="rId58"/>
    <p:sldId id="331" r:id="rId59"/>
    <p:sldId id="336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CC"/>
    <a:srgbClr val="0066FF"/>
    <a:srgbClr val="3737FF"/>
    <a:srgbClr val="1ADA63"/>
    <a:srgbClr val="3333FF"/>
    <a:srgbClr val="F87F34"/>
    <a:srgbClr val="0000CC"/>
    <a:srgbClr val="FFFFCC"/>
    <a:srgbClr val="FFCC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3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65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54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78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6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5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9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5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7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54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19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6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87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118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501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6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442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473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473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41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904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1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5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85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499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847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086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499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962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69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562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88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60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49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97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86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887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6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2585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54752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63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81428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03387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1643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60376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842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3524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12867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4612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49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5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419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773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575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9130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207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43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048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246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280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535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788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4090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427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900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9619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197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73186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1551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0004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595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7347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3927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55F51"/>
                </a:solidFill>
              </a:rPr>
              <a:pPr/>
              <a:t>‹#›</a:t>
            </a:fld>
            <a:endParaRPr lang="ko-KR" alt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67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4231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81481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79870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356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510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955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53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82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162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213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068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5234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8901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539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6158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3260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186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10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456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162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217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6779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417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017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873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08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2994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8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578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595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9787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05547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898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70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36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8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1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모서리가 둥근 직사각형 4"/>
          <p:cNvSpPr/>
          <p:nvPr userDrawn="1"/>
        </p:nvSpPr>
        <p:spPr>
          <a:xfrm>
            <a:off x="6728855" y="3518807"/>
            <a:ext cx="3777343" cy="10205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6" name="모서리가 둥근 직사각형 5"/>
          <p:cNvSpPr/>
          <p:nvPr userDrawn="1"/>
        </p:nvSpPr>
        <p:spPr>
          <a:xfrm>
            <a:off x="11219213" y="0"/>
            <a:ext cx="842160" cy="677636"/>
          </a:xfrm>
          <a:prstGeom prst="roundRect">
            <a:avLst/>
          </a:prstGeom>
          <a:solidFill>
            <a:srgbClr val="FFFF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909" y="412298"/>
            <a:ext cx="963385" cy="7225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316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0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3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99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48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29107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18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280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16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821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84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8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888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19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89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5009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14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64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7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06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46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743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284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29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659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6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0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42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2877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1702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530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42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30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29476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75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4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28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064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95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911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754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4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Relationship Id="rId22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51" r:id="rId1"/>
    <p:sldLayoutId id="2147491852" r:id="rId2"/>
    <p:sldLayoutId id="2147491853" r:id="rId3"/>
    <p:sldLayoutId id="2147491854" r:id="rId4"/>
    <p:sldLayoutId id="2147491855" r:id="rId5"/>
    <p:sldLayoutId id="2147491856" r:id="rId6"/>
    <p:sldLayoutId id="2147491857" r:id="rId7"/>
    <p:sldLayoutId id="2147491858" r:id="rId8"/>
    <p:sldLayoutId id="2147491859" r:id="rId9"/>
    <p:sldLayoutId id="2147491860" r:id="rId10"/>
    <p:sldLayoutId id="214749186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1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75" r:id="rId1"/>
    <p:sldLayoutId id="2147491876" r:id="rId2"/>
    <p:sldLayoutId id="2147491877" r:id="rId3"/>
    <p:sldLayoutId id="2147491878" r:id="rId4"/>
    <p:sldLayoutId id="2147491879" r:id="rId5"/>
    <p:sldLayoutId id="2147491880" r:id="rId6"/>
    <p:sldLayoutId id="2147491881" r:id="rId7"/>
    <p:sldLayoutId id="2147491882" r:id="rId8"/>
    <p:sldLayoutId id="2147491883" r:id="rId9"/>
    <p:sldLayoutId id="2147491884" r:id="rId10"/>
    <p:sldLayoutId id="2147491885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127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941" r:id="rId1"/>
    <p:sldLayoutId id="2147491942" r:id="rId2"/>
    <p:sldLayoutId id="2147491943" r:id="rId3"/>
    <p:sldLayoutId id="2147491944" r:id="rId4"/>
    <p:sldLayoutId id="2147491945" r:id="rId5"/>
    <p:sldLayoutId id="2147491946" r:id="rId6"/>
    <p:sldLayoutId id="2147491947" r:id="rId7"/>
    <p:sldLayoutId id="2147491948" r:id="rId8"/>
    <p:sldLayoutId id="2147491949" r:id="rId9"/>
    <p:sldLayoutId id="2147491950" r:id="rId10"/>
    <p:sldLayoutId id="2147491951" r:id="rId11"/>
    <p:sldLayoutId id="2147491952" r:id="rId12"/>
    <p:sldLayoutId id="2147491953" r:id="rId13"/>
    <p:sldLayoutId id="2147491954" r:id="rId14"/>
    <p:sldLayoutId id="2147491955" r:id="rId15"/>
    <p:sldLayoutId id="2147491956" r:id="rId16"/>
    <p:sldLayoutId id="214749195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37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989" r:id="rId1"/>
    <p:sldLayoutId id="2147491990" r:id="rId2"/>
    <p:sldLayoutId id="2147491991" r:id="rId3"/>
    <p:sldLayoutId id="2147491992" r:id="rId4"/>
    <p:sldLayoutId id="2147491993" r:id="rId5"/>
    <p:sldLayoutId id="2147491994" r:id="rId6"/>
    <p:sldLayoutId id="2147491995" r:id="rId7"/>
    <p:sldLayoutId id="2147491996" r:id="rId8"/>
    <p:sldLayoutId id="2147491997" r:id="rId9"/>
    <p:sldLayoutId id="2147491998" r:id="rId10"/>
    <p:sldLayoutId id="2147491999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2024-08-24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91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2001" r:id="rId1"/>
    <p:sldLayoutId id="2147492002" r:id="rId2"/>
    <p:sldLayoutId id="2147492003" r:id="rId3"/>
    <p:sldLayoutId id="2147492004" r:id="rId4"/>
    <p:sldLayoutId id="2147492005" r:id="rId5"/>
    <p:sldLayoutId id="2147492006" r:id="rId6"/>
    <p:sldLayoutId id="2147492007" r:id="rId7"/>
    <p:sldLayoutId id="2147492008" r:id="rId8"/>
    <p:sldLayoutId id="2147492009" r:id="rId9"/>
    <p:sldLayoutId id="2147492010" r:id="rId10"/>
    <p:sldLayoutId id="2147492011" r:id="rId11"/>
    <p:sldLayoutId id="2147492012" r:id="rId12"/>
    <p:sldLayoutId id="2147492013" r:id="rId13"/>
    <p:sldLayoutId id="2147492014" r:id="rId14"/>
    <p:sldLayoutId id="2147492015" r:id="rId15"/>
    <p:sldLayoutId id="2147492016" r:id="rId16"/>
    <p:sldLayoutId id="2147492017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2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19" r:id="rId1"/>
    <p:sldLayoutId id="2147492020" r:id="rId2"/>
    <p:sldLayoutId id="2147492021" r:id="rId3"/>
    <p:sldLayoutId id="2147492022" r:id="rId4"/>
    <p:sldLayoutId id="2147492023" r:id="rId5"/>
    <p:sldLayoutId id="2147492024" r:id="rId6"/>
    <p:sldLayoutId id="2147492025" r:id="rId7"/>
    <p:sldLayoutId id="2147492026" r:id="rId8"/>
    <p:sldLayoutId id="2147492027" r:id="rId9"/>
    <p:sldLayoutId id="2147492028" r:id="rId10"/>
    <p:sldLayoutId id="214749202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9061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90051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9005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5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623" r:id="rId1"/>
    <p:sldLayoutId id="2147489624" r:id="rId2"/>
    <p:sldLayoutId id="2147489625" r:id="rId3"/>
    <p:sldLayoutId id="2147489626" r:id="rId4"/>
    <p:sldLayoutId id="2147489627" r:id="rId5"/>
    <p:sldLayoutId id="2147489628" r:id="rId6"/>
    <p:sldLayoutId id="2147489629" r:id="rId7"/>
    <p:sldLayoutId id="2147489630" r:id="rId8"/>
    <p:sldLayoutId id="2147489631" r:id="rId9"/>
    <p:sldLayoutId id="2147489632" r:id="rId10"/>
    <p:sldLayoutId id="2147489633" r:id="rId11"/>
    <p:sldLayoutId id="214748995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2024-08-24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194" r:id="rId1"/>
    <p:sldLayoutId id="2147491195" r:id="rId2"/>
    <p:sldLayoutId id="2147491196" r:id="rId3"/>
    <p:sldLayoutId id="2147491197" r:id="rId4"/>
    <p:sldLayoutId id="2147491198" r:id="rId5"/>
    <p:sldLayoutId id="2147491199" r:id="rId6"/>
    <p:sldLayoutId id="2147491200" r:id="rId7"/>
    <p:sldLayoutId id="2147491201" r:id="rId8"/>
    <p:sldLayoutId id="2147491202" r:id="rId9"/>
    <p:sldLayoutId id="2147491203" r:id="rId10"/>
    <p:sldLayoutId id="2147491204" r:id="rId11"/>
    <p:sldLayoutId id="2147491205" r:id="rId12"/>
    <p:sldLayoutId id="2147491206" r:id="rId13"/>
    <p:sldLayoutId id="2147491207" r:id="rId14"/>
    <p:sldLayoutId id="2147491208" r:id="rId15"/>
    <p:sldLayoutId id="2147491209" r:id="rId16"/>
    <p:sldLayoutId id="214749121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2024-08-24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350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91586" r:id="rId1"/>
    <p:sldLayoutId id="2147491587" r:id="rId2"/>
    <p:sldLayoutId id="2147491588" r:id="rId3"/>
    <p:sldLayoutId id="2147491589" r:id="rId4"/>
    <p:sldLayoutId id="2147491590" r:id="rId5"/>
    <p:sldLayoutId id="2147491591" r:id="rId6"/>
    <p:sldLayoutId id="2147491592" r:id="rId7"/>
    <p:sldLayoutId id="2147491593" r:id="rId8"/>
    <p:sldLayoutId id="2147491594" r:id="rId9"/>
    <p:sldLayoutId id="2147491595" r:id="rId10"/>
    <p:sldLayoutId id="2147491596" r:id="rId11"/>
    <p:sldLayoutId id="2147491597" r:id="rId12"/>
    <p:sldLayoutId id="2147491598" r:id="rId13"/>
    <p:sldLayoutId id="2147491599" r:id="rId14"/>
    <p:sldLayoutId id="2147491600" r:id="rId15"/>
    <p:sldLayoutId id="2147491601" r:id="rId16"/>
    <p:sldLayoutId id="21474916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65" r:id="rId1"/>
    <p:sldLayoutId id="2147491666" r:id="rId2"/>
    <p:sldLayoutId id="2147491667" r:id="rId3"/>
    <p:sldLayoutId id="2147491668" r:id="rId4"/>
    <p:sldLayoutId id="2147491669" r:id="rId5"/>
    <p:sldLayoutId id="2147491670" r:id="rId6"/>
    <p:sldLayoutId id="2147491671" r:id="rId7"/>
    <p:sldLayoutId id="2147491672" r:id="rId8"/>
    <p:sldLayoutId id="2147491673" r:id="rId9"/>
    <p:sldLayoutId id="2147491674" r:id="rId10"/>
    <p:sldLayoutId id="2147491675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2024-08-24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9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25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46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2332" y="1758357"/>
            <a:ext cx="11969578" cy="5278041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2024</a:t>
            </a:r>
            <a:r>
              <a:rPr lang="ko-KR" altLang="en-US" sz="8800" dirty="0" smtClean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년</a:t>
            </a:r>
            <a:endParaRPr lang="en-US" altLang="ko-KR" sz="8000" dirty="0" smtClean="0">
              <a:solidFill>
                <a:prstClr val="white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현대교회 </a:t>
            </a:r>
            <a:r>
              <a:rPr lang="ko-KR" altLang="en-US" sz="8800" dirty="0" err="1" smtClean="0">
                <a:solidFill>
                  <a:srgbClr val="FFFF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유치부</a:t>
            </a:r>
            <a:endParaRPr lang="en-US" altLang="ko-KR" sz="8800" dirty="0" smtClean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r>
              <a:rPr lang="ko-KR" altLang="en-US" sz="8800" dirty="0" smtClean="0">
                <a:solidFill>
                  <a:srgbClr val="FFCCFF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주일예배</a:t>
            </a:r>
            <a:endParaRPr lang="en-US" altLang="ko-KR" sz="8800" dirty="0" smtClean="0">
              <a:solidFill>
                <a:srgbClr val="FFCCFF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en-US" altLang="ko-KR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algn="ctr"/>
            <a:endParaRPr lang="ko-KR" altLang="en-US" sz="2000" dirty="0">
              <a:solidFill>
                <a:srgbClr val="FFFF0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l="7001" t="-648" r="10356" b="6141"/>
          <a:stretch/>
        </p:blipFill>
        <p:spPr>
          <a:xfrm>
            <a:off x="-288757" y="376717"/>
            <a:ext cx="5402179" cy="648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3373721" y="-35889"/>
            <a:ext cx="8818280" cy="6393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 마치 밭에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보화</a:t>
            </a:r>
            <a:endParaRPr lang="en-US" altLang="ko-KR" sz="4800" b="1" dirty="0">
              <a:ln w="22225">
                <a:noFill/>
                <a:prstDash val="solid"/>
              </a:ln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보석</a:t>
            </a:r>
            <a:endParaRPr lang="en-US" altLang="ko-KR" sz="4800" b="1" dirty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 마치 밭에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보화</a:t>
            </a:r>
            <a:endParaRPr lang="en-US" altLang="ko-KR" sz="4800" b="1" dirty="0">
              <a:ln w="22225">
                <a:noFill/>
                <a:prstDash val="solid"/>
              </a:ln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</a:t>
            </a:r>
            <a:endParaRPr lang="en-US" altLang="ko-KR" sz="4800" b="1" dirty="0" smtClean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 smtClean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보석이라네</a:t>
            </a:r>
            <a:endParaRPr lang="en-US" altLang="ko-KR" sz="4800" b="1" dirty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9520" t="6782" r="52594" b="6058"/>
          <a:stretch/>
        </p:blipFill>
        <p:spPr>
          <a:xfrm>
            <a:off x="0" y="17939"/>
            <a:ext cx="3373721" cy="6339652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780" y="5255846"/>
            <a:ext cx="2159221" cy="11017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2390" y="4295336"/>
            <a:ext cx="2211239" cy="11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959666"/>
            <a:ext cx="12281647" cy="5794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en-US" altLang="ko-KR" sz="54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</a:t>
            </a: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48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    </a:t>
            </a:r>
            <a:endParaRPr lang="en-US" altLang="ko-KR" sz="48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en-US" altLang="ko-KR" sz="48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en-US" altLang="ko-KR" sz="48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   </a:t>
            </a: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예수님 </a:t>
            </a:r>
            <a:r>
              <a:rPr lang="ko-KR" altLang="en-US" sz="54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콩콩콩콩</a:t>
            </a: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예수님 </a:t>
            </a:r>
            <a:r>
              <a:rPr lang="ko-KR" altLang="en-US" sz="54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쿵쿵쿵쿵</a:t>
            </a:r>
            <a:endParaRPr lang="ko-KR" altLang="en-US" sz="28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따라 따라 예수님 따라 </a:t>
            </a: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말씀 </a:t>
            </a:r>
            <a:r>
              <a:rPr lang="ko-KR" altLang="en-US" sz="5400" dirty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 걸어가요</a:t>
            </a: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</a:t>
            </a:r>
            <a:r>
              <a:rPr lang="ko-KR" altLang="en-US" sz="5400" dirty="0" err="1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따라따라</a:t>
            </a: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예수님</a:t>
            </a: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spcBef>
                <a:spcPts val="600"/>
              </a:spcBef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                               따라 순종하며 걸어가요</a:t>
            </a: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sz="5400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endParaRPr lang="en-US" altLang="ko-KR" dirty="0" smtClean="0"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86235" y="5905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따라따라</a:t>
            </a:r>
            <a:endParaRPr lang="ko-KR" altLang="en-US" sz="5400" dirty="0">
              <a:solidFill>
                <a:prstClr val="black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0000" t="23636" r="5057" b="27273"/>
          <a:stretch/>
        </p:blipFill>
        <p:spPr>
          <a:xfrm>
            <a:off x="0" y="2192867"/>
            <a:ext cx="5771660" cy="45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xmlns="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xmlns="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18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0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xmlns="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2" y="1050282"/>
            <a:ext cx="1195111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xmlns="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0"/>
            <a:ext cx="8195733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xmlns="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2" y="413187"/>
            <a:ext cx="3269683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5" y="1035877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24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FE element 1">
            <a:extLst>
              <a:ext uri="{FF2B5EF4-FFF2-40B4-BE49-F238E27FC236}">
                <a16:creationId xmlns:a16="http://schemas.microsoft.com/office/drawing/2014/main" xmlns="" id="{C9FEA519-F45E-5CF5-D267-38CCD922510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:a16="http://schemas.microsoft.com/office/drawing/2014/main" xmlns="" id="{76B14E7E-9C31-B2E3-66BD-AF959A0882E4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:a16="http://schemas.microsoft.com/office/drawing/2014/main" xmlns="" id="{8602F60D-89FA-9FFC-1A1E-703996103F1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:a16="http://schemas.microsoft.com/office/drawing/2014/main" xmlns="" id="{B1F9B6F0-55D0-4073-5A4B-089586F07F4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522660"/>
            <a:ext cx="8195733" cy="3406117"/>
          </a:xfrm>
          <a:prstGeom prst="rect">
            <a:avLst/>
          </a:prstGeom>
        </p:spPr>
      </p:pic>
      <p:pic>
        <p:nvPicPr>
          <p:cNvPr id="17" name="PFE element 5">
            <a:extLst>
              <a:ext uri="{FF2B5EF4-FFF2-40B4-BE49-F238E27FC236}">
                <a16:creationId xmlns:a16="http://schemas.microsoft.com/office/drawing/2014/main" xmlns="" id="{A5B97640-C979-8DEE-DD5E-3F596D46E32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14697" y="2101344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6">
            <a:extLst>
              <a:ext uri="{FF2B5EF4-FFF2-40B4-BE49-F238E27FC236}">
                <a16:creationId xmlns:a16="http://schemas.microsoft.com/office/drawing/2014/main" xmlns="" id="{5024F02A-10AF-011F-B3F1-9AECB642C99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7" name="PFE element 7">
            <a:extLst>
              <a:ext uri="{FF2B5EF4-FFF2-40B4-BE49-F238E27FC236}">
                <a16:creationId xmlns:a16="http://schemas.microsoft.com/office/drawing/2014/main" xmlns="" id="{0A7D47FD-7594-1571-8ADE-8DD482F0E8D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9" name="PFE element 8">
            <a:extLst>
              <a:ext uri="{FF2B5EF4-FFF2-40B4-BE49-F238E27FC236}">
                <a16:creationId xmlns:a16="http://schemas.microsoft.com/office/drawing/2014/main" xmlns="" id="{3DC001CB-857E-D4F0-367E-01DECC388A0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11" name="PFE element 9">
            <a:extLst>
              <a:ext uri="{FF2B5EF4-FFF2-40B4-BE49-F238E27FC236}">
                <a16:creationId xmlns:a16="http://schemas.microsoft.com/office/drawing/2014/main" xmlns="" id="{32BDBA5E-45A6-B5C3-5396-0716CA1C5B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13" name="PFE element 10">
            <a:extLst>
              <a:ext uri="{FF2B5EF4-FFF2-40B4-BE49-F238E27FC236}">
                <a16:creationId xmlns:a16="http://schemas.microsoft.com/office/drawing/2014/main" xmlns="" id="{B9F2AD2D-4B78-86FF-7945-33109227936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6">
            <a:extLst>
              <a:ext uri="{FF2B5EF4-FFF2-40B4-BE49-F238E27FC236}">
                <a16:creationId xmlns:a16="http://schemas.microsoft.com/office/drawing/2014/main" xmlns="" id="{2EC7DDF7-51D6-74B9-A309-0E3835C4FA9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5" y="869672"/>
            <a:ext cx="1144315" cy="612939"/>
          </a:xfrm>
          <a:prstGeom prst="rect">
            <a:avLst/>
          </a:prstGeom>
        </p:spPr>
      </p:pic>
      <p:pic>
        <p:nvPicPr>
          <p:cNvPr id="15" name="PFE element 27">
            <a:extLst>
              <a:ext uri="{FF2B5EF4-FFF2-40B4-BE49-F238E27FC236}">
                <a16:creationId xmlns:a16="http://schemas.microsoft.com/office/drawing/2014/main" xmlns="" id="{D6427704-0FB3-7B5E-6854-8E39D49D716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52" y="227449"/>
            <a:ext cx="3289896" cy="867488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D6F1EE66-9BE6-B1FC-7168-C1F90AE5537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4" y="955395"/>
            <a:ext cx="2022809" cy="417560"/>
          </a:xfrm>
          <a:prstGeom prst="rect">
            <a:avLst/>
          </a:prstGeom>
        </p:spPr>
      </p:pic>
      <p:pic>
        <p:nvPicPr>
          <p:cNvPr id="21" name="PFE element 29">
            <a:extLst>
              <a:ext uri="{FF2B5EF4-FFF2-40B4-BE49-F238E27FC236}">
                <a16:creationId xmlns:a16="http://schemas.microsoft.com/office/drawing/2014/main" xmlns="" id="{A8ABCB89-2CA1-CFD0-0E15-F0E52C364BE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929015"/>
            <a:ext cx="8195733" cy="2593405"/>
          </a:xfrm>
          <a:prstGeom prst="rect">
            <a:avLst/>
          </a:prstGeom>
        </p:spPr>
      </p:pic>
      <p:pic>
        <p:nvPicPr>
          <p:cNvPr id="23" name="PFE element 30">
            <a:extLst>
              <a:ext uri="{FF2B5EF4-FFF2-40B4-BE49-F238E27FC236}">
                <a16:creationId xmlns:a16="http://schemas.microsoft.com/office/drawing/2014/main" xmlns="" id="{962A6B3F-84A4-44F7-9A16-B84E1A45A54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28" y="1045640"/>
            <a:ext cx="1490133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9C99DDDD-9247-3A3C-8A68-BE0D502EAA4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="" xmlns:a16="http://schemas.microsoft.com/office/drawing/2014/main" id="{41EF2981-74AE-8EEA-4ACB-E46F457DB8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="" xmlns:a16="http://schemas.microsoft.com/office/drawing/2014/main" id="{B0CA5287-BB44-2B2E-57C8-B2171E67FAC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="" xmlns:a16="http://schemas.microsoft.com/office/drawing/2014/main" id="{499EC25F-65E1-C75E-917A-ED827573C42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032911"/>
            <a:ext cx="8472104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DA475411-073A-3737-164A-93DC5E34F8B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35B9F0FE-EE8C-9A49-AC80-6D70187A334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9" y="2029087"/>
            <a:ext cx="8466667" cy="341564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A04384E2-E26E-5D47-1E37-2E122C9B99A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924" y="413187"/>
            <a:ext cx="2952160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B6854EA3-EC61-44F0-633B-CC4DF35BFF7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76" y="1140235"/>
            <a:ext cx="991913" cy="2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rgbClr val="9E5E9B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rgbClr val="9E5E9B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8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="" xmlns:a16="http://schemas.microsoft.com/office/drawing/2014/main" id="{5AF2E671-F5EB-E4D7-2FA1-AB2A8DA225F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11" name="PFE element 2">
            <a:extLst>
              <a:ext uri="{FF2B5EF4-FFF2-40B4-BE49-F238E27FC236}">
                <a16:creationId xmlns="" xmlns:a16="http://schemas.microsoft.com/office/drawing/2014/main" id="{382B59A3-DD8E-71C3-2239-3B166804912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3" name="PFE element 3">
            <a:extLst>
              <a:ext uri="{FF2B5EF4-FFF2-40B4-BE49-F238E27FC236}">
                <a16:creationId xmlns="" xmlns:a16="http://schemas.microsoft.com/office/drawing/2014/main" id="{BDD06132-C3D6-50A9-F004-829BAE9126B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  <p:pic>
        <p:nvPicPr>
          <p:cNvPr id="15" name="PFE element 4">
            <a:extLst>
              <a:ext uri="{FF2B5EF4-FFF2-40B4-BE49-F238E27FC236}">
                <a16:creationId xmlns="" xmlns:a16="http://schemas.microsoft.com/office/drawing/2014/main" id="{12DB5872-671A-0E7D-BD06-B0845125D6C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8820" y="154247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sz="54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영으로 진리로</a:t>
            </a:r>
            <a:endParaRPr lang="ko-KR" altLang="en-US" sz="54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82705"/>
            <a:ext cx="12134335" cy="5395208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영으로 하나님을 예배하는 마음마다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은혜의 가득하리라</a:t>
            </a: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진리로 하나님의 예배하는 자리마다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함께 하시리라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내 마음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ko-KR" altLang="en-US" sz="5200" dirty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704708" y="1307399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="" xmlns:a16="http://schemas.microsoft.com/office/drawing/2014/main" id="{AD2513C5-623B-17F8-B467-9FEBB8434C2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="" xmlns:a16="http://schemas.microsoft.com/office/drawing/2014/main" id="{9301B28C-71ED-25A8-632D-5AC59679C37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="" xmlns:a16="http://schemas.microsoft.com/office/drawing/2014/main" id="{EE939D10-B027-D245-0225-6B0FB299C99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35" y="2156339"/>
            <a:ext cx="8195733" cy="2829367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="" xmlns:a16="http://schemas.microsoft.com/office/drawing/2014/main" id="{FE1466C0-F102-B2D6-0676-628AD1FAFC7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9">
            <a:extLst>
              <a:ext uri="{FF2B5EF4-FFF2-40B4-BE49-F238E27FC236}">
                <a16:creationId xmlns="" xmlns:a16="http://schemas.microsoft.com/office/drawing/2014/main" id="{1DDD845B-121D-6EB3-D991-E9F302F01C0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8" name="PFE element 10">
            <a:extLst>
              <a:ext uri="{FF2B5EF4-FFF2-40B4-BE49-F238E27FC236}">
                <a16:creationId xmlns="" xmlns:a16="http://schemas.microsoft.com/office/drawing/2014/main" id="{5CC6993F-91F1-DBE3-15AF-0766B7C6637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1">
            <a:extLst>
              <a:ext uri="{FF2B5EF4-FFF2-40B4-BE49-F238E27FC236}">
                <a16:creationId xmlns="" xmlns:a16="http://schemas.microsoft.com/office/drawing/2014/main" id="{E9119BDE-52C6-1AB2-27E5-0AD93FE5189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2">
            <a:extLst>
              <a:ext uri="{FF2B5EF4-FFF2-40B4-BE49-F238E27FC236}">
                <a16:creationId xmlns="" xmlns:a16="http://schemas.microsoft.com/office/drawing/2014/main" id="{59A33658-FDEC-3898-F664-A0F58BA9F0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FE element 13">
            <a:extLst>
              <a:ext uri="{FF2B5EF4-FFF2-40B4-BE49-F238E27FC236}">
                <a16:creationId xmlns="" xmlns:a16="http://schemas.microsoft.com/office/drawing/2014/main" id="{22FCAAE2-9009-4F43-9214-2312CB04DF42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2"/>
            <a:ext cx="1144315" cy="620093"/>
          </a:xfrm>
          <a:prstGeom prst="rect">
            <a:avLst/>
          </a:prstGeom>
        </p:spPr>
      </p:pic>
      <p:pic>
        <p:nvPicPr>
          <p:cNvPr id="18" name="PFE element 14">
            <a:extLst>
              <a:ext uri="{FF2B5EF4-FFF2-40B4-BE49-F238E27FC236}">
                <a16:creationId xmlns="" xmlns:a16="http://schemas.microsoft.com/office/drawing/2014/main" id="{103418C1-86F6-F4C3-7A36-A2D44845FC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0" y="413187"/>
            <a:ext cx="4863229" cy="941285"/>
          </a:xfrm>
          <a:prstGeom prst="rect">
            <a:avLst/>
          </a:prstGeom>
        </p:spPr>
      </p:pic>
      <p:pic>
        <p:nvPicPr>
          <p:cNvPr id="20" name="PFE element 15">
            <a:extLst>
              <a:ext uri="{FF2B5EF4-FFF2-40B4-BE49-F238E27FC236}">
                <a16:creationId xmlns="" xmlns:a16="http://schemas.microsoft.com/office/drawing/2014/main" id="{A1012484-AFAD-3AFD-E818-799E485BA0E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2" y="1869051"/>
            <a:ext cx="8195733" cy="3406117"/>
          </a:xfrm>
          <a:prstGeom prst="rect">
            <a:avLst/>
          </a:prstGeom>
        </p:spPr>
      </p:pic>
      <p:pic>
        <p:nvPicPr>
          <p:cNvPr id="22" name="PFE element 16">
            <a:extLst>
              <a:ext uri="{FF2B5EF4-FFF2-40B4-BE49-F238E27FC236}">
                <a16:creationId xmlns="" xmlns:a16="http://schemas.microsoft.com/office/drawing/2014/main" id="{4DC176BC-4CDA-BA67-B121-DE7A10E23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17" y="1114795"/>
            <a:ext cx="991913" cy="49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54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5400" dirty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8" y="1347744"/>
            <a:ext cx="11303726" cy="5243989"/>
          </a:xfrm>
          <a:prstGeom prst="flowChartAlternateProcess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endParaRPr lang="en-US" altLang="ko-KR" sz="10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algn="ctr"/>
            <a:r>
              <a:rPr lang="ko-KR" altLang="en-US" sz="48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엘레야의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몸에서 떨어진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그의 겉옷을 가지고</a:t>
            </a:r>
            <a:r>
              <a:rPr lang="en-US" altLang="ko-KR" sz="48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물을 치며 이르되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48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엘리야의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하나님 여호와는 어디 계시나이까 하고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그도 물을 치매</a:t>
            </a:r>
            <a:r>
              <a:rPr lang="en-US" altLang="ko-KR" sz="4800" b="1" dirty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물이 이리 저리 갈라지고 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r>
              <a:rPr lang="ko-KR" altLang="en-US" sz="48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엘리사가</a:t>
            </a:r>
            <a:r>
              <a:rPr lang="ko-KR" alt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건너니라</a:t>
            </a:r>
            <a:endParaRPr lang="en-US" altLang="ko-KR" sz="4800" b="1" dirty="0" smtClean="0">
              <a:ln w="12700">
                <a:noFill/>
                <a:prstDash val="solid"/>
              </a:ln>
              <a:solidFill>
                <a:srgbClr val="FFFF00"/>
              </a:solidFill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  <a:p>
            <a:pPr lvl="1" algn="ctr"/>
            <a:endParaRPr lang="en-US" altLang="ko-KR" sz="16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열왕기하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2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장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14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절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말씀  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51CC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아멘</a:t>
            </a:r>
            <a:r>
              <a:rPr lang="ko-KR" altLang="en-U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 </a:t>
            </a:r>
            <a:r>
              <a:rPr lang="en-US" altLang="ko-KR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210 하얀분필 R" panose="02020603020101020101" pitchFamily="18" charset="-127"/>
                <a:ea typeface="210 하얀분필 R" panose="02020603020101020101" pitchFamily="18" charset="-127"/>
              </a:rPr>
              <a:t>–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5361" y="245821"/>
            <a:ext cx="6868613" cy="1101923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54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하얀분필 R" panose="02020603020101020101" pitchFamily="18" charset="-127"/>
                <a:ea typeface="210 하얀분필 R" panose="02020603020101020101" pitchFamily="18" charset="-127"/>
              </a:rPr>
              <a:t>하나님의 말씀</a:t>
            </a:r>
            <a:endParaRPr lang="en-US" altLang="ko-KR" sz="54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하얀분필 R" panose="02020603020101020101" pitchFamily="18" charset="-127"/>
              <a:ea typeface="210 하얀분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321004"/>
            <a:ext cx="83084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5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7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9292287" y="3324497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272410" y="33528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466012"/>
            <a:ext cx="12134335" cy="5963619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400050" lvl="1" indent="0">
              <a:buNone/>
            </a:pP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en-US" altLang="ko-KR" sz="52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영으로 하나님을 예배하는 마음마다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은혜의 가득하리라</a:t>
            </a:r>
            <a: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ko-KR" altLang="en-US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진리로 하나님의 예배하는 자리마다</a:t>
            </a:r>
            <a:endParaRPr lang="en-US" altLang="ko-KR" sz="52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함께 하시리라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52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내 마음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 smtClean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en-US" altLang="ko-KR" sz="5200" dirty="0" smtClean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52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지금 </a:t>
            </a:r>
            <a:r>
              <a:rPr lang="ko-KR" altLang="en-US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 마음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, </a:t>
            </a:r>
            <a:r>
              <a:rPr lang="ko-KR" altLang="en-US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지금 이 곳에</a:t>
            </a:r>
            <a:r>
              <a:rPr lang="en-US" altLang="ko-KR" sz="52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5200" dirty="0">
                <a:solidFill>
                  <a:srgbClr val="FF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주님이 임하소서</a:t>
            </a:r>
            <a:endParaRPr lang="en-US" altLang="ko-KR" sz="5200" dirty="0">
              <a:solidFill>
                <a:srgbClr val="FF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ko-KR" altLang="en-US" sz="52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endParaRPr lang="ko-KR" altLang="en-US" sz="52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696471" y="1373302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1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71702" y="2203133"/>
            <a:ext cx="3753395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074" y="2175512"/>
            <a:ext cx="9385558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>
                <a:ln w="15875" cap="rnd" cmpd="dbl">
                  <a:solidFill>
                    <a:srgbClr val="44546A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기도</a:t>
            </a:r>
            <a:endParaRPr lang="en-US" altLang="ko-KR" sz="13800" b="1" dirty="0">
              <a:ln w="15875" cap="rnd" cmpd="dbl">
                <a:solidFill>
                  <a:srgbClr val="44546A">
                    <a:lumMod val="20000"/>
                    <a:lumOff val="80000"/>
                  </a:srgb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prstClr val="white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7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2863" y="97373"/>
            <a:ext cx="6868613" cy="1212116"/>
          </a:xfrm>
          <a:prstGeom prst="ribbon2">
            <a:avLst>
              <a:gd name="adj1" fmla="val 16667"/>
              <a:gd name="adj2" fmla="val 75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black">
                      <a:lumMod val="50000"/>
                    </a:prstClr>
                  </a:outerShdw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말씀암송</a:t>
            </a:r>
            <a:endParaRPr lang="en-US" altLang="ko-KR" sz="6000" b="1" dirty="0">
              <a:ln w="9525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black">
                    <a:lumMod val="50000"/>
                  </a:prstClr>
                </a:outerShdw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93" y="1142429"/>
            <a:ext cx="10467975" cy="5618559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새 계명을 너희에게 </a:t>
            </a:r>
            <a:r>
              <a:rPr lang="ko-KR" altLang="en-US" sz="7200" b="1" dirty="0" err="1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주노니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서로서로 사랑하라</a:t>
            </a:r>
            <a:endParaRPr lang="en-US" altLang="ko-KR" sz="7200" b="1" dirty="0" smtClean="0">
              <a:ln w="0"/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너희를 사랑한 것 같이</a:t>
            </a:r>
            <a:endParaRPr lang="en-US" altLang="ko-KR" sz="7200" b="1" dirty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algn="ctr"/>
            <a:r>
              <a:rPr lang="ko-KR" altLang="en-US" sz="7200" b="1" dirty="0" smtClean="0">
                <a:ln w="0"/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너희도 서로 사랑하라</a:t>
            </a:r>
            <a:endParaRPr lang="en-US" altLang="ko-KR" sz="7200" b="1" dirty="0" smtClean="0">
              <a:ln w="0"/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571500" indent="-571500" algn="ctr">
              <a:buFontTx/>
              <a:buChar char="-"/>
            </a:pP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요한복음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13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34</a:t>
            </a:r>
            <a:r>
              <a:rPr lang="ko-KR" altLang="en-US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</a:t>
            </a:r>
            <a:r>
              <a:rPr lang="en-US" altLang="ko-KR" sz="3600" b="1" dirty="0" smtClean="0">
                <a:ln/>
                <a:solidFill>
                  <a:prstClr val="black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74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0757" y="-141381"/>
            <a:ext cx="9526995" cy="60085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 정말 반가워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!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친구야</a:t>
            </a:r>
            <a:r>
              <a:rPr lang="en-US" altLang="ko-KR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보고 싶었어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사랑 </a:t>
            </a:r>
            <a:r>
              <a:rPr lang="ko-KR" altLang="en-US" sz="6600" dirty="0"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꼭 꼭 꼭 꼭 담아서</a:t>
            </a:r>
            <a:endParaRPr lang="en-US" altLang="ko-KR" sz="6600" dirty="0"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6600" dirty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너를 너를 너를 사랑해</a:t>
            </a:r>
            <a:endParaRPr lang="en-US" altLang="ko-KR" sz="6600" dirty="0">
              <a:solidFill>
                <a:srgbClr val="FF51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8711">
            <a:off x="7858179" y="4834750"/>
            <a:ext cx="4120551" cy="189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3373721" y="662372"/>
            <a:ext cx="8818280" cy="5695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 마치 밭에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보화</a:t>
            </a:r>
            <a:endParaRPr lang="en-US" altLang="ko-KR" sz="4800" b="1" dirty="0">
              <a:ln w="22225">
                <a:noFill/>
                <a:prstDash val="solid"/>
              </a:ln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보석</a:t>
            </a:r>
            <a:endParaRPr lang="en-US" altLang="ko-KR" sz="4800" b="1" dirty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 마치 밭에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감추인</a:t>
            </a: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보화</a:t>
            </a:r>
            <a:endParaRPr lang="en-US" altLang="ko-KR" sz="4800" b="1" dirty="0">
              <a:ln w="22225">
                <a:noFill/>
                <a:prstDash val="solid"/>
              </a:ln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땅속에 묻힌 아무도 모르는 </a:t>
            </a:r>
            <a:endParaRPr lang="en-US" altLang="ko-KR" sz="4800" b="1" dirty="0" smtClean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 smtClean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보석이라네</a:t>
            </a:r>
            <a:endParaRPr lang="en-US" altLang="ko-KR" sz="4800" b="1" dirty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9520" t="6782" r="52594" b="6058"/>
          <a:stretch/>
        </p:blipFill>
        <p:spPr>
          <a:xfrm>
            <a:off x="0" y="17939"/>
            <a:ext cx="3373721" cy="6339652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  <p:sp>
        <p:nvSpPr>
          <p:cNvPr id="3" name="모서리가 둥근 직사각형 2"/>
          <p:cNvSpPr/>
          <p:nvPr/>
        </p:nvSpPr>
        <p:spPr>
          <a:xfrm>
            <a:off x="3487043" y="17938"/>
            <a:ext cx="2386149" cy="64443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천국은 마치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860" y="5309675"/>
            <a:ext cx="2159221" cy="110174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6470" y="4355156"/>
            <a:ext cx="2211239" cy="112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3487043" y="17939"/>
            <a:ext cx="8704958" cy="6339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보석 발견한 사람은 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기뻐 뛰며 집에 돌아가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집 팔고 땅 팔고 냉장고 팔아</a:t>
            </a:r>
          </a:p>
          <a:p>
            <a:pPr marL="0" indent="0" algn="ctr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Wingdings 3" charset="2"/>
              <a:buNone/>
            </a:pPr>
            <a:r>
              <a:rPr lang="ko-KR" altLang="en-US" sz="4800" b="1" dirty="0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기어이 그 밭을 사고 </a:t>
            </a:r>
            <a:r>
              <a:rPr lang="ko-KR" altLang="en-US" sz="4800" b="1" dirty="0" err="1">
                <a:ln w="22225">
                  <a:noFill/>
                  <a:prstDash val="solid"/>
                </a:ln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말거야</a:t>
            </a:r>
            <a:endParaRPr lang="ko-KR" altLang="en-US" sz="4800" b="1" dirty="0">
              <a:ln w="22225">
                <a:noFill/>
                <a:prstDash val="solid"/>
              </a:ln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9520" t="6782" r="52594" b="6058"/>
          <a:stretch/>
        </p:blipFill>
        <p:spPr>
          <a:xfrm>
            <a:off x="0" y="17939"/>
            <a:ext cx="3373721" cy="6339652"/>
          </a:xfrm>
          <a:prstGeom prst="rect">
            <a:avLst/>
          </a:prstGeom>
          <a:effectLst>
            <a:glow rad="127000">
              <a:schemeClr val="accent1">
                <a:alpha val="2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10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1_추억">
  <a:themeElements>
    <a:clrScheme name="황록색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14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1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9368</TotalTime>
  <Words>424</Words>
  <Application>Microsoft Office PowerPoint</Application>
  <PresentationFormat>와이드스크린</PresentationFormat>
  <Paragraphs>145</Paragraphs>
  <Slides>45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15</vt:i4>
      </vt:variant>
      <vt:variant>
        <vt:lpstr>슬라이드 제목</vt:lpstr>
      </vt:variant>
      <vt:variant>
        <vt:i4>45</vt:i4>
      </vt:variant>
    </vt:vector>
  </HeadingPairs>
  <TitlesOfParts>
    <vt:vector size="74" baseType="lpstr">
      <vt:lpstr>210 러블리베이비 R</vt:lpstr>
      <vt:lpstr>210 하얀분필 B</vt:lpstr>
      <vt:lpstr>210 하얀분필 R</vt:lpstr>
      <vt:lpstr>HY견고딕</vt:lpstr>
      <vt:lpstr>HY중고딕</vt:lpstr>
      <vt:lpstr>HY헤드라인M</vt:lpstr>
      <vt:lpstr>맑은 고딕</vt:lpstr>
      <vt:lpstr>휴먼모음T</vt:lpstr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1_HDOfficeLightV0</vt:lpstr>
      <vt:lpstr>2_이온</vt:lpstr>
      <vt:lpstr>이온</vt:lpstr>
      <vt:lpstr>2_Office 테마</vt:lpstr>
      <vt:lpstr>6_Office 테마</vt:lpstr>
      <vt:lpstr>Office 테마</vt:lpstr>
      <vt:lpstr>추억</vt:lpstr>
      <vt:lpstr>1_이온</vt:lpstr>
      <vt:lpstr>1_추억</vt:lpstr>
      <vt:lpstr>1_슬라이스</vt:lpstr>
      <vt:lpstr>1_Office 테마</vt:lpstr>
      <vt:lpstr>PowerPoint 프레젠테이션</vt:lpstr>
      <vt:lpstr>PowerPoint 프레젠테이션</vt:lpstr>
      <vt:lpstr>영으로 진리로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1604</cp:revision>
  <dcterms:created xsi:type="dcterms:W3CDTF">2021-01-04T13:13:52Z</dcterms:created>
  <dcterms:modified xsi:type="dcterms:W3CDTF">2024-08-24T11:59:16Z</dcterms:modified>
</cp:coreProperties>
</file>