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619" r:id="rId6"/>
    <p:sldMasterId id="2147488637" r:id="rId7"/>
    <p:sldMasterId id="2147488655" r:id="rId8"/>
    <p:sldMasterId id="2147488667" r:id="rId9"/>
    <p:sldMasterId id="2147488685" r:id="rId10"/>
    <p:sldMasterId id="2147488697" r:id="rId11"/>
  </p:sldMasterIdLst>
  <p:notesMasterIdLst>
    <p:notesMasterId r:id="rId46"/>
  </p:notesMasterIdLst>
  <p:sldIdLst>
    <p:sldId id="681" r:id="rId12"/>
    <p:sldId id="840" r:id="rId13"/>
    <p:sldId id="823" r:id="rId14"/>
    <p:sldId id="791" r:id="rId15"/>
    <p:sldId id="858" r:id="rId16"/>
    <p:sldId id="859" r:id="rId17"/>
    <p:sldId id="860" r:id="rId18"/>
    <p:sldId id="863" r:id="rId19"/>
    <p:sldId id="865" r:id="rId20"/>
    <p:sldId id="866" r:id="rId21"/>
    <p:sldId id="861" r:id="rId22"/>
    <p:sldId id="862" r:id="rId23"/>
    <p:sldId id="393" r:id="rId24"/>
    <p:sldId id="679" r:id="rId25"/>
    <p:sldId id="680" r:id="rId26"/>
    <p:sldId id="413" r:id="rId27"/>
    <p:sldId id="414" r:id="rId28"/>
    <p:sldId id="415" r:id="rId29"/>
    <p:sldId id="416" r:id="rId30"/>
    <p:sldId id="802" r:id="rId31"/>
    <p:sldId id="803" r:id="rId32"/>
    <p:sldId id="804" r:id="rId33"/>
    <p:sldId id="359" r:id="rId34"/>
    <p:sldId id="533" r:id="rId35"/>
    <p:sldId id="394" r:id="rId36"/>
    <p:sldId id="332" r:id="rId37"/>
    <p:sldId id="333" r:id="rId38"/>
    <p:sldId id="334" r:id="rId39"/>
    <p:sldId id="335" r:id="rId40"/>
    <p:sldId id="338" r:id="rId41"/>
    <p:sldId id="329" r:id="rId42"/>
    <p:sldId id="330" r:id="rId43"/>
    <p:sldId id="331" r:id="rId44"/>
    <p:sldId id="336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FFFF85"/>
    <a:srgbClr val="0000CC"/>
    <a:srgbClr val="FF51CC"/>
    <a:srgbClr val="CCFF66"/>
    <a:srgbClr val="FFFFCC"/>
    <a:srgbClr val="ED4D05"/>
    <a:srgbClr val="FFFFFF"/>
    <a:srgbClr val="1B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0" autoAdjust="0"/>
  </p:normalViewPr>
  <p:slideViewPr>
    <p:cSldViewPr snapToGrid="0">
      <p:cViewPr varScale="1">
        <p:scale>
          <a:sx n="98" d="100"/>
          <a:sy n="98" d="100"/>
        </p:scale>
        <p:origin x="102" y="7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1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1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4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1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807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73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24446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391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1919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45879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5085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41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53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1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7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0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428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547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94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070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42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663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55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9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6022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695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691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517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4340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75516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3711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089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04051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6914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2602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61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08906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09373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77590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552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86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47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68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7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9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64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36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2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23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174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47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3009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50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8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36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205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24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759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73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65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23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1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533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59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0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3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3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01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79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54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13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39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1558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126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3155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5642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4106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49172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344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4565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876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5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237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7148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650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687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3586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5006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545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2034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724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3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86" r:id="rId1"/>
    <p:sldLayoutId id="2147488687" r:id="rId2"/>
    <p:sldLayoutId id="2147488688" r:id="rId3"/>
    <p:sldLayoutId id="2147488689" r:id="rId4"/>
    <p:sldLayoutId id="2147488690" r:id="rId5"/>
    <p:sldLayoutId id="2147488691" r:id="rId6"/>
    <p:sldLayoutId id="2147488692" r:id="rId7"/>
    <p:sldLayoutId id="2147488693" r:id="rId8"/>
    <p:sldLayoutId id="2147488694" r:id="rId9"/>
    <p:sldLayoutId id="2147488695" r:id="rId10"/>
    <p:sldLayoutId id="214748869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98" r:id="rId1"/>
    <p:sldLayoutId id="2147488699" r:id="rId2"/>
    <p:sldLayoutId id="2147488700" r:id="rId3"/>
    <p:sldLayoutId id="2147488701" r:id="rId4"/>
    <p:sldLayoutId id="2147488702" r:id="rId5"/>
    <p:sldLayoutId id="2147488703" r:id="rId6"/>
    <p:sldLayoutId id="2147488704" r:id="rId7"/>
    <p:sldLayoutId id="2147488705" r:id="rId8"/>
    <p:sldLayoutId id="2147488706" r:id="rId9"/>
    <p:sldLayoutId id="2147488707" r:id="rId10"/>
    <p:sldLayoutId id="2147488708" r:id="rId11"/>
    <p:sldLayoutId id="2147488709" r:id="rId12"/>
    <p:sldLayoutId id="2147488710" r:id="rId13"/>
    <p:sldLayoutId id="2147488711" r:id="rId14"/>
    <p:sldLayoutId id="2147488712" r:id="rId15"/>
    <p:sldLayoutId id="2147488713" r:id="rId16"/>
    <p:sldLayoutId id="21474887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2023-03-18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7677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20" r:id="rId1"/>
    <p:sldLayoutId id="2147488621" r:id="rId2"/>
    <p:sldLayoutId id="2147488622" r:id="rId3"/>
    <p:sldLayoutId id="2147488623" r:id="rId4"/>
    <p:sldLayoutId id="2147488624" r:id="rId5"/>
    <p:sldLayoutId id="2147488625" r:id="rId6"/>
    <p:sldLayoutId id="2147488626" r:id="rId7"/>
    <p:sldLayoutId id="2147488627" r:id="rId8"/>
    <p:sldLayoutId id="2147488628" r:id="rId9"/>
    <p:sldLayoutId id="2147488629" r:id="rId10"/>
    <p:sldLayoutId id="2147488630" r:id="rId11"/>
    <p:sldLayoutId id="2147488631" r:id="rId12"/>
    <p:sldLayoutId id="2147488632" r:id="rId13"/>
    <p:sldLayoutId id="2147488633" r:id="rId14"/>
    <p:sldLayoutId id="2147488634" r:id="rId15"/>
    <p:sldLayoutId id="2147488635" r:id="rId16"/>
    <p:sldLayoutId id="214748863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79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38" r:id="rId1"/>
    <p:sldLayoutId id="2147488639" r:id="rId2"/>
    <p:sldLayoutId id="2147488640" r:id="rId3"/>
    <p:sldLayoutId id="2147488641" r:id="rId4"/>
    <p:sldLayoutId id="2147488642" r:id="rId5"/>
    <p:sldLayoutId id="2147488643" r:id="rId6"/>
    <p:sldLayoutId id="2147488644" r:id="rId7"/>
    <p:sldLayoutId id="2147488645" r:id="rId8"/>
    <p:sldLayoutId id="2147488646" r:id="rId9"/>
    <p:sldLayoutId id="2147488647" r:id="rId10"/>
    <p:sldLayoutId id="2147488648" r:id="rId11"/>
    <p:sldLayoutId id="2147488649" r:id="rId12"/>
    <p:sldLayoutId id="2147488650" r:id="rId13"/>
    <p:sldLayoutId id="2147488651" r:id="rId14"/>
    <p:sldLayoutId id="2147488652" r:id="rId15"/>
    <p:sldLayoutId id="2147488653" r:id="rId16"/>
    <p:sldLayoutId id="214748865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2023-03-18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9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56" r:id="rId1"/>
    <p:sldLayoutId id="2147488657" r:id="rId2"/>
    <p:sldLayoutId id="2147488658" r:id="rId3"/>
    <p:sldLayoutId id="2147488659" r:id="rId4"/>
    <p:sldLayoutId id="2147488660" r:id="rId5"/>
    <p:sldLayoutId id="2147488661" r:id="rId6"/>
    <p:sldLayoutId id="2147488662" r:id="rId7"/>
    <p:sldLayoutId id="2147488663" r:id="rId8"/>
    <p:sldLayoutId id="2147488664" r:id="rId9"/>
    <p:sldLayoutId id="2147488665" r:id="rId10"/>
    <p:sldLayoutId id="214748866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2023-03-18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1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68" r:id="rId1"/>
    <p:sldLayoutId id="2147488669" r:id="rId2"/>
    <p:sldLayoutId id="2147488670" r:id="rId3"/>
    <p:sldLayoutId id="2147488671" r:id="rId4"/>
    <p:sldLayoutId id="2147488672" r:id="rId5"/>
    <p:sldLayoutId id="2147488673" r:id="rId6"/>
    <p:sldLayoutId id="2147488674" r:id="rId7"/>
    <p:sldLayoutId id="2147488675" r:id="rId8"/>
    <p:sldLayoutId id="2147488676" r:id="rId9"/>
    <p:sldLayoutId id="2147488677" r:id="rId10"/>
    <p:sldLayoutId id="2147488678" r:id="rId11"/>
    <p:sldLayoutId id="2147488679" r:id="rId12"/>
    <p:sldLayoutId id="2147488680" r:id="rId13"/>
    <p:sldLayoutId id="2147488681" r:id="rId14"/>
    <p:sldLayoutId id="2147488682" r:id="rId15"/>
    <p:sldLayoutId id="2147488683" r:id="rId16"/>
    <p:sldLayoutId id="214748868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 사무엘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감사했어요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할래요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할래요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3600" dirty="0" smtClean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 </a:t>
            </a:r>
            <a:r>
              <a:rPr lang="ko-KR" altLang="en-US" sz="6000" dirty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사무엘 </a:t>
            </a: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 드렸죠</a:t>
            </a:r>
            <a:endParaRPr lang="en-US" altLang="ko-KR" sz="6000" dirty="0" smtClean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956" y="-544837"/>
            <a:ext cx="2962906" cy="215070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605" y="1605869"/>
            <a:ext cx="2694250" cy="405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7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사랑 기억하는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마음을 바라보는 시간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사순절의 시간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말씀을 생각하는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모습을 닮아가는 우리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02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우리들의 고백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379" y="1232132"/>
            <a:ext cx="12109621" cy="4855629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 마음에 새겨진 </a:t>
            </a:r>
            <a:endParaRPr lang="en-US" altLang="ko-KR" sz="6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따뜻한 사랑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우리 마음 모두 모아 고백합니다 </a:t>
            </a:r>
            <a:r>
              <a:rPr lang="en-US" altLang="ko-KR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	</a:t>
            </a:r>
            <a:endParaRPr lang="ko-KR" altLang="en-US" sz="6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049900" y="146375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3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bg2">
                <a:tint val="97000"/>
                <a:hueMod val="162000"/>
                <a:satMod val="200000"/>
                <a:lumMod val="124000"/>
              </a:schemeClr>
            </a:gs>
            <a:gs pos="56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15" y="0"/>
            <a:ext cx="11935549" cy="6678751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05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2">
                <a:tint val="97000"/>
                <a:hueMod val="162000"/>
                <a:satMod val="200000"/>
                <a:lumMod val="0"/>
              </a:schemeClr>
            </a:gs>
            <a:gs pos="12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en-US" altLang="ko-KR" dirty="0">
              <a:solidFill>
                <a:prstClr val="white"/>
              </a:solidFill>
              <a:ea typeface="FB바이올렛M" pitchFamily="18" charset="-127"/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162000"/>
                <a:satMod val="200000"/>
                <a:lumMod val="124000"/>
              </a:schemeClr>
            </a:gs>
            <a:gs pos="50000">
              <a:schemeClr val="bg1">
                <a:lumMod val="95000"/>
                <a:lumOff val="5000"/>
              </a:schemeClr>
            </a:gs>
            <a:gs pos="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solidFill>
                <a:prstClr val="white"/>
              </a:solidFill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904" y="1215656"/>
            <a:ext cx="12126096" cy="5069813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사랑합니다</a:t>
            </a:r>
            <a:endParaRPr lang="en-US" altLang="ko-KR" sz="6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 하나님 예배합니다</a:t>
            </a:r>
            <a:endParaRPr lang="en-US" altLang="ko-KR" sz="6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하나님만 사랑합니다</a:t>
            </a:r>
            <a:r>
              <a:rPr lang="en-US" altLang="ko-KR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en-US" altLang="ko-KR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하나님만 예배합니다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6000" dirty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8452756" y="2569845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0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59922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너희는 세상의 빛이라 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산 위에 있는 동네가</a:t>
            </a:r>
            <a:endParaRPr lang="en-US" altLang="ko-KR" sz="60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60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rgbClr val="0066FF"/>
                </a:solidFill>
                <a:effectLst>
                  <a:reflection stA="0" endPos="2000" dist="279400" dir="5400000" sy="-100000" algn="bl" rotWithShape="0"/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Narkisim" panose="020E0502050101010101" pitchFamily="34" charset="-79"/>
              </a:rPr>
              <a:t>숨겨지지 못할 것이요</a:t>
            </a:r>
            <a:endParaRPr lang="en-US" altLang="ko-KR" sz="7200" b="1" dirty="0">
              <a:solidFill>
                <a:srgbClr val="0066FF"/>
              </a:solidFill>
              <a:effectLst>
                <a:reflection stA="0" endPos="2000" dist="279400" dir="5400000" sy="-100000" algn="bl" rotWithShape="0"/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마태복음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5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14</a:t>
            </a:r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말씀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51192" y="238770"/>
            <a:ext cx="2551613" cy="700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5898"/>
            <a:ext cx="12192000" cy="5386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ko-KR" sz="2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없어요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없어요 다른 길은 없어요</a:t>
            </a:r>
            <a:endParaRPr lang="en-US" altLang="ko-KR" sz="54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천국가는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</a:t>
            </a:r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없어요</a:t>
            </a:r>
            <a:endParaRPr lang="en-US" altLang="ko-KR" sz="54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있어요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있어요 </a:t>
            </a:r>
            <a:endParaRPr lang="en-US" altLang="ko-KR" sz="54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오직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 길 있어요</a:t>
            </a:r>
            <a:endParaRPr lang="en-US" altLang="ko-KR" sz="54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예수님만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믿으세요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r>
              <a:rPr lang="en-US" altLang="ko-KR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en-US" altLang="ko-KR" sz="12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12644" r="3075"/>
          <a:stretch/>
        </p:blipFill>
        <p:spPr>
          <a:xfrm>
            <a:off x="8102905" y="1993558"/>
            <a:ext cx="3869663" cy="4283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0" y="-1"/>
            <a:ext cx="3929974" cy="817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눈눈눈 성경보고요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706755"/>
            <a:ext cx="12134335" cy="569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40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눈눈눈 성경보고요 코코코 숨을 쉬고요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입입입 찬송부르고 귀귀귀 말씀 들어요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endParaRPr lang="en-US" altLang="ko-KR" sz="20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머리 머리 머리 예수님생각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가슴 가슴 가슴 예수님사랑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endParaRPr lang="en-US" altLang="ko-KR" sz="20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손손손 봉사하구요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4800" dirty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발발발 교회 </a:t>
            </a:r>
            <a:r>
              <a:rPr lang="ko-KR" altLang="en-US" sz="4800" dirty="0" smtClean="0">
                <a:ln>
                  <a:solidFill>
                    <a:srgbClr val="38540A">
                      <a:lumMod val="20000"/>
                      <a:lumOff val="80000"/>
                    </a:srgbClr>
                  </a:solidFill>
                </a:ln>
                <a:solidFill>
                  <a:srgbClr val="A9E25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가지요</a:t>
            </a:r>
            <a:endParaRPr lang="en-US" altLang="ko-KR" sz="4800" dirty="0">
              <a:ln>
                <a:solidFill>
                  <a:srgbClr val="38540A">
                    <a:lumMod val="20000"/>
                    <a:lumOff val="80000"/>
                  </a:srgbClr>
                </a:solidFill>
              </a:ln>
              <a:solidFill>
                <a:srgbClr val="A9E25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817" y="3562155"/>
            <a:ext cx="2587623" cy="27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279251"/>
            <a:ext cx="4231532" cy="700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prstClr val="white"/>
                </a:solidFill>
              </a:rPr>
              <a:t>믿음으로 자라는 어린이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79595"/>
            <a:ext cx="12126098" cy="5332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8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자라는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어린이</a:t>
            </a:r>
            <a:endParaRPr lang="en-US" altLang="ko-KR" sz="54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 안에서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</a:t>
            </a:r>
            <a:r>
              <a:rPr lang="en-US" altLang="ko-KR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</a:t>
            </a:r>
            <a:r>
              <a:rPr lang="en-US" altLang="ko-KR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>
                    <a:lumMod val="50000"/>
                    <a:lumOff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자라는 어린이</a:t>
            </a:r>
            <a:endParaRPr lang="en-US" altLang="ko-KR" sz="54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>
                  <a:lumMod val="50000"/>
                  <a:lumOff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endParaRPr lang="en-US" altLang="ko-KR" sz="32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먹고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먹고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</a:t>
            </a:r>
            <a:endParaRPr lang="en-US" altLang="ko-KR" sz="54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씩씩하게 자라는 </a:t>
            </a:r>
            <a:r>
              <a:rPr lang="ko-KR" altLang="en-US" sz="54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54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어린이</a:t>
            </a:r>
            <a:endParaRPr lang="en-US" altLang="ko-KR" sz="54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lvl="1"/>
            <a:endParaRPr lang="en-US" altLang="ko-KR" sz="105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746" y="3163328"/>
            <a:ext cx="3299011" cy="2934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 사무엘 교회 갔어요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할래요 나도 할래요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sz="1600" dirty="0" smtClean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 </a:t>
            </a:r>
            <a:r>
              <a:rPr lang="ko-KR" altLang="en-US" sz="6000" dirty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사무엘 </a:t>
            </a: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심부름 했죠</a:t>
            </a:r>
            <a:endParaRPr lang="en-US" altLang="ko-KR" sz="6000" dirty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</a:t>
            </a: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할래요 </a:t>
            </a:r>
            <a:r>
              <a:rPr lang="ko-KR" altLang="en-US" sz="6000" dirty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</a:t>
            </a: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할래요</a:t>
            </a:r>
            <a:endParaRPr lang="en-US" altLang="ko-KR" sz="6000" dirty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87667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 사무엘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61" y="1462792"/>
            <a:ext cx="2694250" cy="405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14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 사무엘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기도 했어요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할래요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할래요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2800" dirty="0" smtClean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어린 </a:t>
            </a:r>
            <a:r>
              <a:rPr lang="ko-KR" altLang="en-US" sz="6000" dirty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사무엘 </a:t>
            </a: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찬송 했어요</a:t>
            </a:r>
            <a:endParaRPr lang="en-US" altLang="ko-KR" sz="6000" dirty="0" smtClean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할래요 </a:t>
            </a:r>
            <a:r>
              <a:rPr lang="ko-KR" altLang="en-US" sz="6000" dirty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</a:t>
            </a:r>
            <a:r>
              <a:rPr lang="ko-KR" altLang="en-US" sz="6000" dirty="0" smtClean="0">
                <a:solidFill>
                  <a:schemeClr val="accent4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할래요</a:t>
            </a:r>
            <a:endParaRPr lang="en-US" altLang="ko-KR" sz="6000" dirty="0">
              <a:solidFill>
                <a:schemeClr val="accent4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527" y="-692608"/>
            <a:ext cx="3023246" cy="219450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227" y="1762896"/>
            <a:ext cx="2694250" cy="405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86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3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5950</TotalTime>
  <Words>454</Words>
  <Application>Microsoft Office PowerPoint</Application>
  <PresentationFormat>와이드스크린</PresentationFormat>
  <Paragraphs>164</Paragraphs>
  <Slides>34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11</vt:i4>
      </vt:variant>
      <vt:variant>
        <vt:lpstr>슬라이드 제목</vt:lpstr>
      </vt:variant>
      <vt:variant>
        <vt:i4>34</vt:i4>
      </vt:variant>
    </vt:vector>
  </HeadingPairs>
  <TitlesOfParts>
    <vt:vector size="61" baseType="lpstr">
      <vt:lpstr>Asia유치원B</vt:lpstr>
      <vt:lpstr>FB바이올렛M</vt:lpstr>
      <vt:lpstr>HY견고딕</vt:lpstr>
      <vt:lpstr>HY중고딕</vt:lpstr>
      <vt:lpstr>HY헤드라인M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1_이온</vt:lpstr>
      <vt:lpstr>이온</vt:lpstr>
      <vt:lpstr>1_추억</vt:lpstr>
      <vt:lpstr>2_슬라이스</vt:lpstr>
      <vt:lpstr>2_추억</vt:lpstr>
      <vt:lpstr>3_슬라이스</vt:lpstr>
      <vt:lpstr>PowerPoint 프레젠테이션</vt:lpstr>
      <vt:lpstr>우리들의 고백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1080</cp:revision>
  <dcterms:created xsi:type="dcterms:W3CDTF">2021-01-04T13:13:52Z</dcterms:created>
  <dcterms:modified xsi:type="dcterms:W3CDTF">2023-03-18T12:52:18Z</dcterms:modified>
</cp:coreProperties>
</file>