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9" r:id="rId1"/>
    <p:sldMasterId id="2147484311" r:id="rId2"/>
    <p:sldMasterId id="2147484846" r:id="rId3"/>
  </p:sldMasterIdLst>
  <p:notesMasterIdLst>
    <p:notesMasterId r:id="rId12"/>
  </p:notesMasterIdLst>
  <p:sldIdLst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1CC"/>
    <a:srgbClr val="0066FF"/>
    <a:srgbClr val="FF0000"/>
    <a:srgbClr val="C54646"/>
    <a:srgbClr val="466C02"/>
    <a:srgbClr val="404040"/>
    <a:srgbClr val="4679C5"/>
    <a:srgbClr val="FBFB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4" autoAdjust="0"/>
    <p:restoredTop sz="94700" autoAdjust="0"/>
  </p:normalViewPr>
  <p:slideViewPr>
    <p:cSldViewPr snapToGrid="0">
      <p:cViewPr varScale="1">
        <p:scale>
          <a:sx n="110" d="100"/>
          <a:sy n="110" d="100"/>
        </p:scale>
        <p:origin x="1644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135AE0-FB02-4300-A841-9B27FB5C7BFC}" type="datetimeFigureOut">
              <a:rPr lang="ko-KR" altLang="en-US" smtClean="0"/>
              <a:t>2021-10-16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B41990-1E19-4EE1-9A29-990A7A8EFC7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69392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B41990-1E19-4EE1-9A29-990A7A8EFC74}" type="slidenum">
              <a:rPr lang="ko-KR" altLang="en-US" smtClean="0"/>
              <a:t>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410472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B41990-1E19-4EE1-9A29-990A7A8EFC74}" type="slidenum">
              <a:rPr lang="ko-KR" altLang="en-US" smtClean="0"/>
              <a:t>2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788024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B41990-1E19-4EE1-9A29-990A7A8EFC74}" type="slidenum">
              <a:rPr lang="ko-KR" altLang="en-US" smtClean="0"/>
              <a:t>3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622979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B41990-1E19-4EE1-9A29-990A7A8EFC74}" type="slidenum">
              <a:rPr lang="ko-KR" altLang="en-US" smtClean="0"/>
              <a:t>7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3945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2021-10-16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53447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2021-10-16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6401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2021-10-16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82782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2021-10-16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625042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2021-10-16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437040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2021-10-16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282219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2021-10-16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363261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2021-10-16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270194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2021-10-16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16659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2021-10-16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19894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2021-10-16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70720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2021-10-16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418272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2021-10-16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265181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2021-10-16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016681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2021-10-16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922346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2021-10-16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03485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2021-10-16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7827963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2021-10-16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9196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2021-10-16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1712615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2021-10-16</a:t>
            </a:fld>
            <a:endParaRPr lang="ko-KR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1784077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2021-10-16</a:t>
            </a:fld>
            <a:endParaRPr lang="ko-KR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3357341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2021-10-16</a:t>
            </a:fld>
            <a:endParaRPr lang="ko-KR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92356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2021-10-16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3866256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E0A755C0-ECF6-48CC-BAE5-F70C1E0C6540}" type="datetimeFigureOut">
              <a:rPr lang="ko-KR" altLang="en-US" smtClean="0"/>
              <a:t>2021-10-16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7791481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2021-10-16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932518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2021-10-16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4336299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2021-10-16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46175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2021-10-16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47966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2021-10-16</a:t>
            </a:fld>
            <a:endParaRPr lang="ko-KR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194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2021-10-16</a:t>
            </a:fld>
            <a:endParaRPr lang="ko-KR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964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2021-10-16</a:t>
            </a:fld>
            <a:endParaRPr lang="ko-KR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59981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2021-10-16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40479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 dirty="0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2021-10-16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09388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0A755C0-ECF6-48CC-BAE5-F70C1E0C6540}" type="datetimeFigureOut">
              <a:rPr lang="ko-KR" altLang="en-US" smtClean="0"/>
              <a:t>2021-10-16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58470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0126C-91D4-46B8-B2B5-5C852DBEA8D6}" type="datetimeFigureOut">
              <a:rPr lang="ko-KR" altLang="en-US" smtClean="0"/>
              <a:t>2021-10-16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69205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2" r:id="rId1"/>
    <p:sldLayoutId id="2147484313" r:id="rId2"/>
    <p:sldLayoutId id="2147484314" r:id="rId3"/>
    <p:sldLayoutId id="2147484315" r:id="rId4"/>
    <p:sldLayoutId id="2147484316" r:id="rId5"/>
    <p:sldLayoutId id="2147484317" r:id="rId6"/>
    <p:sldLayoutId id="2147484318" r:id="rId7"/>
    <p:sldLayoutId id="2147484319" r:id="rId8"/>
    <p:sldLayoutId id="2147484320" r:id="rId9"/>
    <p:sldLayoutId id="2147484321" r:id="rId10"/>
    <p:sldLayoutId id="2147484322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0A755C0-ECF6-48CC-BAE5-F70C1E0C6540}" type="datetimeFigureOut">
              <a:rPr lang="ko-KR" altLang="en-US" smtClean="0"/>
              <a:t>2021-10-16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2755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47" r:id="rId1"/>
    <p:sldLayoutId id="2147484848" r:id="rId2"/>
    <p:sldLayoutId id="2147484849" r:id="rId3"/>
    <p:sldLayoutId id="2147484850" r:id="rId4"/>
    <p:sldLayoutId id="2147484851" r:id="rId5"/>
    <p:sldLayoutId id="2147484852" r:id="rId6"/>
    <p:sldLayoutId id="2147484853" r:id="rId7"/>
    <p:sldLayoutId id="2147484854" r:id="rId8"/>
    <p:sldLayoutId id="2147484855" r:id="rId9"/>
    <p:sldLayoutId id="2147484856" r:id="rId10"/>
    <p:sldLayoutId id="2147484857" r:id="rId11"/>
  </p:sldLayoutIdLst>
  <p:txStyles>
    <p:titleStyle>
      <a:lvl1pPr algn="l" defTabSz="914400" rtl="0" eaLnBrk="1" latinLnBrk="1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1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24928" y="2751909"/>
            <a:ext cx="2796397" cy="298704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" name="TextBox 13"/>
          <p:cNvSpPr txBox="1"/>
          <p:nvPr/>
        </p:nvSpPr>
        <p:spPr>
          <a:xfrm>
            <a:off x="418012" y="1226454"/>
            <a:ext cx="6305006" cy="193899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4800" dirty="0" err="1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66FF"/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쉬잇</a:t>
            </a:r>
            <a:r>
              <a:rPr lang="ko-KR" altLang="en-US" sz="48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66FF"/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en-US" altLang="ko-KR" sz="4800" dirty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66FF"/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!</a:t>
            </a:r>
            <a:r>
              <a:rPr lang="ko-KR" altLang="en-US" sz="48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66FF"/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ko-KR" altLang="en-US" sz="48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두 손을 모으고</a:t>
            </a:r>
            <a:endParaRPr lang="en-US" altLang="ko-KR" sz="4800" dirty="0" smtClean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chemeClr val="accent5">
                  <a:lumMod val="50000"/>
                </a:schemeClr>
              </a:solidFill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r>
              <a:rPr lang="ko-KR" altLang="en-US" sz="4800" dirty="0" err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66FF"/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쉬잇</a:t>
            </a:r>
            <a:r>
              <a:rPr lang="ko-KR" altLang="en-US" sz="4800" dirty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66FF"/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en-US" altLang="ko-KR" sz="4800" dirty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66FF"/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!</a:t>
            </a:r>
            <a:r>
              <a:rPr lang="ko-KR" altLang="en-US" sz="4800" dirty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66FF"/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ko-KR" altLang="en-US" sz="48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두 눈을 꼭 감고</a:t>
            </a:r>
            <a:endParaRPr lang="en-US" altLang="ko-KR" sz="4800" dirty="0" smtClean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rgbClr val="FF0000"/>
              </a:solidFill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8012" y="3698873"/>
            <a:ext cx="5747657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ko-KR" altLang="en-US" sz="4800" dirty="0" err="1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66FF"/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쉬잇</a:t>
            </a:r>
            <a:r>
              <a:rPr lang="ko-KR" altLang="en-US" sz="4800" dirty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66FF"/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en-US" altLang="ko-KR" sz="4800" dirty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66FF"/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!</a:t>
            </a:r>
            <a:r>
              <a:rPr lang="ko-KR" altLang="en-US" sz="4800" dirty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66FF"/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ko-KR" altLang="en-US" sz="48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마음을 모아서</a:t>
            </a:r>
            <a:endParaRPr lang="en-US" altLang="ko-KR" sz="4800" dirty="0" smtClean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chemeClr val="accent5">
                  <a:lumMod val="50000"/>
                </a:schemeClr>
              </a:solidFill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r>
              <a:rPr lang="ko-KR" altLang="en-US" sz="48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하나님께 예배 드려요</a:t>
            </a:r>
            <a:endParaRPr lang="en-US" altLang="ko-KR" sz="4800" dirty="0" smtClean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rgbClr val="FF0000"/>
              </a:solidFill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3" name="모서리가 둥근 직사각형 2"/>
          <p:cNvSpPr/>
          <p:nvPr/>
        </p:nvSpPr>
        <p:spPr>
          <a:xfrm>
            <a:off x="52250" y="48593"/>
            <a:ext cx="2386149" cy="644434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b="1" err="1" smtClean="0"/>
              <a:t>두손을</a:t>
            </a:r>
            <a:r>
              <a:rPr lang="ko-KR" altLang="en-US" sz="2400" b="1" dirty="0" smtClean="0"/>
              <a:t> 모으고</a:t>
            </a:r>
            <a:endParaRPr lang="ko-KR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45412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0" y="1288749"/>
            <a:ext cx="9187542" cy="4247317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6000" b="1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404040"/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사람은 외모를 보거니와</a:t>
            </a:r>
            <a:endParaRPr lang="en-US" altLang="ko-KR" sz="6000" b="1" dirty="0" smtClean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rgbClr val="404040"/>
              </a:solidFill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6000" b="1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404040"/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나 여호와는 중심을 보느니라</a:t>
            </a:r>
            <a:endParaRPr lang="en-US" altLang="ko-KR" sz="6000" b="1" dirty="0" smtClean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rgbClr val="404040"/>
              </a:solidFill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    </a:t>
            </a:r>
            <a:endParaRPr lang="en-US" altLang="ko-KR" sz="24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사무엘상</a:t>
            </a:r>
            <a:r>
              <a:rPr lang="ko-KR" alt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en-US" altLang="ko-KR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16</a:t>
            </a:r>
            <a:r>
              <a:rPr lang="ko-KR" alt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장 </a:t>
            </a:r>
            <a:r>
              <a:rPr lang="en-US" altLang="ko-KR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7</a:t>
            </a:r>
            <a:r>
              <a:rPr lang="ko-KR" alt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절 말씀</a:t>
            </a:r>
            <a:endParaRPr lang="en-US" altLang="ko-KR" sz="36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3" name="모서리가 둥근 직사각형 2"/>
          <p:cNvSpPr/>
          <p:nvPr/>
        </p:nvSpPr>
        <p:spPr>
          <a:xfrm>
            <a:off x="52250" y="48592"/>
            <a:ext cx="2734493" cy="707445"/>
          </a:xfrm>
          <a:prstGeom prst="roundRect">
            <a:avLst/>
          </a:prstGeom>
          <a:solidFill>
            <a:srgbClr val="FF51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b="1" dirty="0" err="1" smtClean="0"/>
              <a:t>사무엘상</a:t>
            </a:r>
            <a:r>
              <a:rPr lang="ko-KR" altLang="en-US" sz="2400" b="1" dirty="0" smtClean="0"/>
              <a:t> </a:t>
            </a:r>
            <a:r>
              <a:rPr lang="en-US" altLang="ko-KR" sz="2400" b="1" dirty="0" smtClean="0"/>
              <a:t>16</a:t>
            </a:r>
            <a:r>
              <a:rPr lang="ko-KR" altLang="en-US" sz="2400" b="1" dirty="0" smtClean="0"/>
              <a:t>장 </a:t>
            </a:r>
            <a:r>
              <a:rPr lang="en-US" altLang="ko-KR" sz="2400" b="1" dirty="0" smtClean="0"/>
              <a:t>7</a:t>
            </a:r>
            <a:r>
              <a:rPr lang="ko-KR" altLang="en-US" sz="2400" b="1" dirty="0" smtClean="0"/>
              <a:t>절</a:t>
            </a:r>
            <a:endParaRPr lang="ko-KR" altLang="en-US" sz="2400" b="1" dirty="0"/>
          </a:p>
        </p:txBody>
      </p:sp>
      <p:sp>
        <p:nvSpPr>
          <p:cNvPr id="2" name="TextBox 1"/>
          <p:cNvSpPr txBox="1"/>
          <p:nvPr/>
        </p:nvSpPr>
        <p:spPr>
          <a:xfrm rot="20324333">
            <a:off x="7489374" y="801284"/>
            <a:ext cx="1394934" cy="369332"/>
          </a:xfrm>
          <a:prstGeom prst="rect">
            <a:avLst/>
          </a:prstGeom>
          <a:solidFill>
            <a:schemeClr val="accent5"/>
          </a:solidFill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latin typeface="Rage Italic" panose="03070502040507070304" pitchFamily="66" charset="0"/>
              </a:rPr>
              <a:t>10</a:t>
            </a:r>
            <a:r>
              <a:rPr lang="ko-KR" altLang="en-US" dirty="0" smtClean="0">
                <a:latin typeface="Rage Italic" panose="03070502040507070304" pitchFamily="66" charset="0"/>
              </a:rPr>
              <a:t>월 </a:t>
            </a:r>
            <a:r>
              <a:rPr lang="ko-KR" altLang="en-US" dirty="0" err="1" smtClean="0">
                <a:latin typeface="Rage Italic" panose="03070502040507070304" pitchFamily="66" charset="0"/>
              </a:rPr>
              <a:t>요절송</a:t>
            </a:r>
            <a:endParaRPr lang="ko-KR" altLang="en-US" dirty="0">
              <a:latin typeface="Rage Italic" panose="030705020405070703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2890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-100149" y="809896"/>
            <a:ext cx="9144000" cy="45925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48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466C02"/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안녕</a:t>
            </a:r>
            <a:r>
              <a:rPr lang="en-US" altLang="ko-KR" sz="48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466C02"/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!</a:t>
            </a:r>
            <a:r>
              <a:rPr lang="ko-KR" altLang="en-US" sz="48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466C02"/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 친구야 </a:t>
            </a:r>
            <a:r>
              <a:rPr lang="ko-KR" altLang="en-US" sz="48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66FF"/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정말 반가워</a:t>
            </a:r>
            <a:endParaRPr lang="en-US" altLang="ko-KR" sz="4800" dirty="0" smtClean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rgbClr val="0066FF"/>
              </a:solidFill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48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466C02"/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안녕</a:t>
            </a:r>
            <a:r>
              <a:rPr lang="en-US" altLang="ko-KR" sz="48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466C02"/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!</a:t>
            </a:r>
            <a:r>
              <a:rPr lang="ko-KR" altLang="en-US" sz="48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466C02"/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 친구야</a:t>
            </a:r>
            <a:r>
              <a:rPr lang="en-US" altLang="ko-KR" sz="48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466C02"/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ko-KR" altLang="en-US" sz="48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66FF"/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보고 싶었어</a:t>
            </a:r>
            <a:endParaRPr lang="en-US" altLang="ko-KR" sz="4800" dirty="0" smtClean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rgbClr val="0066FF"/>
              </a:solidFill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48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FF0000"/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하나님 사랑 </a:t>
            </a:r>
            <a:r>
              <a:rPr lang="ko-KR" altLang="en-US" sz="48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66FF"/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꼭 꼭 꼭 꼭 담아서</a:t>
            </a:r>
            <a:endParaRPr lang="en-US" altLang="ko-KR" sz="4800" dirty="0" smtClean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rgbClr val="0066FF"/>
              </a:solidFill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48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66FF"/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너를 너를 너를 </a:t>
            </a:r>
            <a:r>
              <a:rPr lang="ko-KR" altLang="en-US" sz="48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FF51CC"/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환영해</a:t>
            </a:r>
            <a:endParaRPr lang="en-US" altLang="ko-KR" sz="4800" dirty="0" smtClean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rgbClr val="FF51CC"/>
              </a:solidFill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3" name="모서리가 둥근 직사각형 2"/>
          <p:cNvSpPr/>
          <p:nvPr/>
        </p:nvSpPr>
        <p:spPr>
          <a:xfrm>
            <a:off x="52250" y="48593"/>
            <a:ext cx="2386149" cy="64443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b="1" dirty="0" smtClean="0"/>
              <a:t>안녕 친구야</a:t>
            </a:r>
            <a:endParaRPr lang="ko-KR" altLang="en-US" sz="2400" b="1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468711">
            <a:off x="5927701" y="5525463"/>
            <a:ext cx="3132787" cy="1442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013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모서리가 둥근 직사각형 1"/>
          <p:cNvSpPr/>
          <p:nvPr/>
        </p:nvSpPr>
        <p:spPr>
          <a:xfrm>
            <a:off x="52250" y="48593"/>
            <a:ext cx="2551613" cy="700344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b="1" smtClean="0"/>
              <a:t>예수님만 믿으면</a:t>
            </a:r>
            <a:endParaRPr lang="ko-KR" alt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-74023" y="975358"/>
            <a:ext cx="9144000" cy="45243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48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/>
                <a:latin typeface="휴먼모음T" panose="02030504000101010101" pitchFamily="18" charset="-127"/>
                <a:ea typeface="휴먼모음T" panose="02030504000101010101" pitchFamily="18" charset="-127"/>
              </a:rPr>
              <a:t>없어요 없어요 다른 길은 없어요</a:t>
            </a:r>
            <a:endParaRPr lang="en-US" altLang="ko-KR" sz="4800" dirty="0" smtClean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chemeClr val="bg2">
                  <a:lumMod val="50000"/>
                </a:schemeClr>
              </a:solidFill>
              <a:effectLst/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4800" dirty="0" err="1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/>
                <a:latin typeface="휴먼모음T" panose="02030504000101010101" pitchFamily="18" charset="-127"/>
                <a:ea typeface="휴먼모음T" panose="02030504000101010101" pitchFamily="18" charset="-127"/>
              </a:rPr>
              <a:t>천국가는</a:t>
            </a:r>
            <a:r>
              <a:rPr lang="ko-KR" altLang="en-US" sz="48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/>
                <a:latin typeface="휴먼모음T" panose="02030504000101010101" pitchFamily="18" charset="-127"/>
                <a:ea typeface="휴먼모음T" panose="02030504000101010101" pitchFamily="18" charset="-127"/>
              </a:rPr>
              <a:t> 다른 길은 없어요</a:t>
            </a:r>
            <a:endParaRPr lang="en-US" altLang="ko-KR" sz="4800" dirty="0" smtClean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chemeClr val="bg2">
                  <a:lumMod val="50000"/>
                </a:schemeClr>
              </a:solidFill>
              <a:effectLst/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48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466C02"/>
                </a:solidFill>
                <a:effectLst/>
                <a:latin typeface="휴먼모음T" panose="02030504000101010101" pitchFamily="18" charset="-127"/>
                <a:ea typeface="휴먼모음T" panose="02030504000101010101" pitchFamily="18" charset="-127"/>
              </a:rPr>
              <a:t>있어요 있어요 오직 한 길 있어요</a:t>
            </a:r>
            <a:endParaRPr lang="en-US" altLang="ko-KR" sz="4800" dirty="0" smtClean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rgbClr val="466C02"/>
              </a:solidFill>
              <a:effectLst/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48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FF51CC"/>
                </a:solidFill>
                <a:effectLst/>
                <a:latin typeface="휴먼모음T" panose="02030504000101010101" pitchFamily="18" charset="-127"/>
                <a:ea typeface="휴먼모음T" panose="02030504000101010101" pitchFamily="18" charset="-127"/>
              </a:rPr>
              <a:t>예수님만 믿으세요 </a:t>
            </a:r>
            <a:r>
              <a:rPr lang="ko-KR" altLang="en-US" sz="48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466C02"/>
                </a:solidFill>
                <a:effectLst/>
                <a:latin typeface="휴먼모음T" panose="02030504000101010101" pitchFamily="18" charset="-127"/>
                <a:ea typeface="휴먼모음T" panose="02030504000101010101" pitchFamily="18" charset="-127"/>
              </a:rPr>
              <a:t>아멘</a:t>
            </a:r>
            <a:r>
              <a:rPr lang="en-US" altLang="ko-KR" sz="48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466C02"/>
                </a:solidFill>
                <a:effectLst/>
                <a:latin typeface="휴먼모음T" panose="02030504000101010101" pitchFamily="18" charset="-127"/>
                <a:ea typeface="휴먼모음T" panose="02030504000101010101" pitchFamily="18" charset="-127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814591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모서리가 둥근 직사각형 1"/>
          <p:cNvSpPr/>
          <p:nvPr/>
        </p:nvSpPr>
        <p:spPr>
          <a:xfrm>
            <a:off x="52250" y="48593"/>
            <a:ext cx="3544390" cy="700344"/>
          </a:xfrm>
          <a:prstGeom prst="roundRect">
            <a:avLst/>
          </a:prstGeom>
          <a:solidFill>
            <a:srgbClr val="FF51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b="1" dirty="0" smtClean="0"/>
              <a:t>믿음으로 </a:t>
            </a:r>
            <a:r>
              <a:rPr lang="ko-KR" altLang="en-US" sz="2400" b="1" smtClean="0"/>
              <a:t>자라는 어린이</a:t>
            </a:r>
            <a:endParaRPr lang="ko-KR" alt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-74023" y="975358"/>
            <a:ext cx="9144000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48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/>
                <a:latin typeface="휴먼모음T" panose="02030504000101010101" pitchFamily="18" charset="-127"/>
                <a:ea typeface="휴먼모음T" panose="02030504000101010101" pitchFamily="18" charset="-127"/>
              </a:rPr>
              <a:t>나는 믿음으로 자라는 어린이</a:t>
            </a:r>
            <a:endParaRPr lang="en-US" altLang="ko-KR" sz="4800" dirty="0" smtClean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chemeClr val="bg2">
                  <a:lumMod val="50000"/>
                </a:schemeClr>
              </a:solidFill>
              <a:effectLst/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48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FF51CC"/>
                </a:solidFill>
                <a:effectLst/>
                <a:latin typeface="휴먼모음T" panose="02030504000101010101" pitchFamily="18" charset="-127"/>
                <a:ea typeface="휴먼모음T" panose="02030504000101010101" pitchFamily="18" charset="-127"/>
              </a:rPr>
              <a:t>믿음 안에서 </a:t>
            </a:r>
            <a:r>
              <a:rPr lang="ko-KR" altLang="en-US" sz="48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466C02"/>
                </a:solidFill>
                <a:effectLst/>
                <a:latin typeface="휴먼모음T" panose="02030504000101010101" pitchFamily="18" charset="-127"/>
                <a:ea typeface="휴먼모음T" panose="02030504000101010101" pitchFamily="18" charset="-127"/>
              </a:rPr>
              <a:t>쑥</a:t>
            </a:r>
            <a:r>
              <a:rPr lang="en-US" altLang="ko-KR" sz="48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466C02"/>
                </a:solidFill>
                <a:effectLst/>
                <a:latin typeface="휴먼모음T" panose="02030504000101010101" pitchFamily="18" charset="-127"/>
                <a:ea typeface="휴먼모음T" panose="02030504000101010101" pitchFamily="18" charset="-127"/>
              </a:rPr>
              <a:t>! </a:t>
            </a:r>
            <a:r>
              <a:rPr lang="ko-KR" altLang="en-US" sz="48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466C02"/>
                </a:solidFill>
                <a:effectLst/>
                <a:latin typeface="휴먼모음T" panose="02030504000101010101" pitchFamily="18" charset="-127"/>
                <a:ea typeface="휴먼모음T" panose="02030504000101010101" pitchFamily="18" charset="-127"/>
              </a:rPr>
              <a:t>쑥</a:t>
            </a:r>
            <a:r>
              <a:rPr lang="en-US" altLang="ko-KR" sz="48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466C02"/>
                </a:solidFill>
                <a:effectLst/>
                <a:latin typeface="휴먼모음T" panose="02030504000101010101" pitchFamily="18" charset="-127"/>
                <a:ea typeface="휴먼모음T" panose="02030504000101010101" pitchFamily="18" charset="-127"/>
              </a:rPr>
              <a:t>! </a:t>
            </a:r>
            <a:r>
              <a:rPr lang="ko-KR" altLang="en-US" sz="48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휴먼모음T" panose="02030504000101010101" pitchFamily="18" charset="-127"/>
                <a:ea typeface="휴먼모음T" panose="02030504000101010101" pitchFamily="18" charset="-127"/>
              </a:rPr>
              <a:t>자라는 어린이</a:t>
            </a:r>
            <a:endParaRPr lang="en-US" altLang="ko-KR" sz="4800" dirty="0" smtClean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48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FF0000"/>
                </a:solidFill>
                <a:effectLst/>
                <a:latin typeface="휴먼모음T" panose="02030504000101010101" pitchFamily="18" charset="-127"/>
                <a:ea typeface="휴먼모음T" panose="02030504000101010101" pitchFamily="18" charset="-127"/>
              </a:rPr>
              <a:t>하나님 말씀 </a:t>
            </a:r>
            <a:r>
              <a:rPr lang="ko-KR" altLang="en-US" sz="48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/>
                <a:latin typeface="휴먼모음T" panose="02030504000101010101" pitchFamily="18" charset="-127"/>
                <a:ea typeface="휴먼모음T" panose="02030504000101010101" pitchFamily="18" charset="-127"/>
              </a:rPr>
              <a:t>먹고 </a:t>
            </a:r>
            <a:r>
              <a:rPr lang="ko-KR" altLang="en-US" sz="48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466C02"/>
                </a:solidFill>
                <a:effectLst/>
                <a:latin typeface="휴먼모음T" panose="02030504000101010101" pitchFamily="18" charset="-127"/>
                <a:ea typeface="휴먼모음T" panose="02030504000101010101" pitchFamily="18" charset="-127"/>
              </a:rPr>
              <a:t>쑥쑥</a:t>
            </a:r>
            <a:r>
              <a:rPr lang="ko-KR" altLang="en-US" sz="48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/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endParaRPr lang="en-US" altLang="ko-KR" sz="4800" dirty="0" smtClean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chemeClr val="bg2">
                  <a:lumMod val="50000"/>
                </a:schemeClr>
              </a:solidFill>
              <a:effectLst/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48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FF0000"/>
                </a:solidFill>
                <a:effectLst/>
                <a:latin typeface="휴먼모음T" panose="02030504000101010101" pitchFamily="18" charset="-127"/>
                <a:ea typeface="휴먼모음T" panose="02030504000101010101" pitchFamily="18" charset="-127"/>
              </a:rPr>
              <a:t>하나님 말씀 </a:t>
            </a:r>
            <a:r>
              <a:rPr lang="ko-KR" altLang="en-US" sz="48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/>
                <a:latin typeface="휴먼모음T" panose="02030504000101010101" pitchFamily="18" charset="-127"/>
                <a:ea typeface="휴먼모음T" panose="02030504000101010101" pitchFamily="18" charset="-127"/>
              </a:rPr>
              <a:t>먹고 </a:t>
            </a:r>
            <a:r>
              <a:rPr lang="ko-KR" altLang="en-US" sz="48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466C02"/>
                </a:solidFill>
                <a:effectLst/>
                <a:latin typeface="휴먼모음T" panose="02030504000101010101" pitchFamily="18" charset="-127"/>
                <a:ea typeface="휴먼모음T" panose="02030504000101010101" pitchFamily="18" charset="-127"/>
              </a:rPr>
              <a:t>쑥쑥</a:t>
            </a:r>
            <a:endParaRPr lang="en-US" altLang="ko-KR" sz="4800" dirty="0" smtClean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rgbClr val="466C02"/>
              </a:solidFill>
              <a:effectLst/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48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/>
                <a:latin typeface="휴먼모음T" panose="02030504000101010101" pitchFamily="18" charset="-127"/>
                <a:ea typeface="휴먼모음T" panose="02030504000101010101" pitchFamily="18" charset="-127"/>
              </a:rPr>
              <a:t>씩씩하게 자라는 </a:t>
            </a:r>
            <a:r>
              <a:rPr lang="ko-KR" altLang="en-US" sz="48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FF0000"/>
                </a:solidFill>
                <a:effectLst/>
                <a:latin typeface="휴먼모음T" panose="02030504000101010101" pitchFamily="18" charset="-127"/>
                <a:ea typeface="휴먼모음T" panose="02030504000101010101" pitchFamily="18" charset="-127"/>
              </a:rPr>
              <a:t>하나님 어린이</a:t>
            </a:r>
            <a:endParaRPr lang="en-US" altLang="ko-KR" sz="4800" dirty="0" smtClean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rgbClr val="FF0000"/>
              </a:solidFill>
              <a:effectLst/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9536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5840" y="1768491"/>
            <a:ext cx="3352800" cy="161809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49081" y="700344"/>
            <a:ext cx="8494919" cy="563231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48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/>
                <a:latin typeface="휴먼모음T" panose="02030504000101010101" pitchFamily="18" charset="-127"/>
                <a:ea typeface="휴먼모음T" panose="02030504000101010101" pitchFamily="18" charset="-127"/>
              </a:rPr>
              <a:t>나는야 </a:t>
            </a:r>
            <a:r>
              <a:rPr lang="ko-KR" altLang="en-US" sz="48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휴먼모음T" panose="02030504000101010101" pitchFamily="18" charset="-127"/>
                <a:ea typeface="휴먼모음T" panose="02030504000101010101" pitchFamily="18" charset="-127"/>
              </a:rPr>
              <a:t>다윗</a:t>
            </a:r>
            <a:r>
              <a:rPr lang="ko-KR" altLang="en-US" sz="48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/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ko-KR" altLang="en-US" sz="48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FF0000"/>
                </a:solidFill>
                <a:effectLst/>
                <a:latin typeface="휴먼모음T" panose="02030504000101010101" pitchFamily="18" charset="-127"/>
                <a:ea typeface="휴먼모음T" panose="02030504000101010101" pitchFamily="18" charset="-127"/>
              </a:rPr>
              <a:t>하나님이 부르셨죠</a:t>
            </a:r>
            <a:endParaRPr lang="en-US" altLang="ko-KR" sz="4800" dirty="0" smtClean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rgbClr val="FF0000"/>
              </a:solidFill>
              <a:effectLst/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48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/>
                <a:latin typeface="휴먼모음T" panose="02030504000101010101" pitchFamily="18" charset="-127"/>
                <a:ea typeface="휴먼모음T" panose="02030504000101010101" pitchFamily="18" charset="-127"/>
              </a:rPr>
              <a:t>골리앗 물리쳤죠 </a:t>
            </a:r>
            <a:endParaRPr lang="en-US" altLang="ko-KR" sz="4800" dirty="0" smtClean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chemeClr val="bg2">
                  <a:lumMod val="50000"/>
                </a:schemeClr>
              </a:solidFill>
              <a:effectLst/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48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FF0000"/>
                </a:solidFill>
                <a:effectLst/>
                <a:latin typeface="휴먼모음T" panose="02030504000101010101" pitchFamily="18" charset="-127"/>
                <a:ea typeface="휴먼모음T" panose="02030504000101010101" pitchFamily="18" charset="-127"/>
              </a:rPr>
              <a:t>하나님의 말씀으로 </a:t>
            </a:r>
            <a:r>
              <a:rPr lang="ko-KR" altLang="en-US" sz="48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/>
                <a:latin typeface="휴먼모음T" panose="02030504000101010101" pitchFamily="18" charset="-127"/>
                <a:ea typeface="휴먼모음T" panose="02030504000101010101" pitchFamily="18" charset="-127"/>
              </a:rPr>
              <a:t>얏</a:t>
            </a:r>
            <a:r>
              <a:rPr lang="en-US" altLang="ko-KR" sz="48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/>
                <a:latin typeface="휴먼모음T" panose="02030504000101010101" pitchFamily="18" charset="-127"/>
                <a:ea typeface="휴먼모음T" panose="02030504000101010101" pitchFamily="18" charset="-127"/>
              </a:rPr>
              <a:t>!</a:t>
            </a:r>
          </a:p>
          <a:p>
            <a:pPr>
              <a:lnSpc>
                <a:spcPct val="150000"/>
              </a:lnSpc>
            </a:pPr>
            <a:r>
              <a:rPr lang="ko-KR" altLang="en-US" sz="4800" dirty="0" err="1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/>
                <a:latin typeface="휴먼모음T" panose="02030504000101010101" pitchFamily="18" charset="-127"/>
                <a:ea typeface="휴먼모음T" panose="02030504000101010101" pitchFamily="18" charset="-127"/>
              </a:rPr>
              <a:t>키가작고</a:t>
            </a:r>
            <a:r>
              <a:rPr lang="ko-KR" altLang="en-US" sz="48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/>
                <a:latin typeface="휴먼모음T" panose="02030504000101010101" pitchFamily="18" charset="-127"/>
                <a:ea typeface="휴먼모음T" panose="02030504000101010101" pitchFamily="18" charset="-127"/>
              </a:rPr>
              <a:t> 어리지만 </a:t>
            </a:r>
            <a:r>
              <a:rPr lang="ko-KR" altLang="en-US" sz="4800" dirty="0" err="1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0066FF"/>
                </a:solidFill>
                <a:effectLst/>
                <a:latin typeface="휴먼모음T" panose="02030504000101010101" pitchFamily="18" charset="-127"/>
                <a:ea typeface="휴먼모음T" panose="02030504000101010101" pitchFamily="18" charset="-127"/>
              </a:rPr>
              <a:t>믿음가지면</a:t>
            </a:r>
            <a:endParaRPr lang="en-US" altLang="ko-KR" sz="4800" dirty="0" smtClean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rgbClr val="0066FF"/>
              </a:solidFill>
              <a:effectLst/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48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FF51CC"/>
                </a:solidFill>
                <a:effectLst/>
                <a:latin typeface="휴먼모음T" panose="02030504000101010101" pitchFamily="18" charset="-127"/>
                <a:ea typeface="휴먼모음T" panose="02030504000101010101" pitchFamily="18" charset="-127"/>
              </a:rPr>
              <a:t>주님 주신 놀라운 힘이 생겨요</a:t>
            </a:r>
            <a:endParaRPr lang="en-US" altLang="ko-KR" sz="4800" dirty="0" smtClean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rgbClr val="FF51CC"/>
              </a:solidFill>
              <a:effectLst/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2" name="모서리가 둥근 직사각형 1"/>
          <p:cNvSpPr/>
          <p:nvPr/>
        </p:nvSpPr>
        <p:spPr>
          <a:xfrm>
            <a:off x="65607" y="0"/>
            <a:ext cx="2508070" cy="700344"/>
          </a:xfrm>
          <a:prstGeom prst="roundRect">
            <a:avLst/>
          </a:prstGeom>
          <a:solidFill>
            <a:srgbClr val="C546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b="1" dirty="0" smtClean="0"/>
              <a:t>나는야 다윗</a:t>
            </a:r>
            <a:endParaRPr lang="ko-KR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449436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모서리가 둥근 직사각형 1"/>
          <p:cNvSpPr/>
          <p:nvPr/>
        </p:nvSpPr>
        <p:spPr>
          <a:xfrm>
            <a:off x="52250" y="48593"/>
            <a:ext cx="2508070" cy="700344"/>
          </a:xfrm>
          <a:prstGeom prst="roundRect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b="1" smtClean="0"/>
              <a:t>내 마음의 중심</a:t>
            </a:r>
            <a:endParaRPr lang="ko-KR" altLang="en-US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-74023" y="975358"/>
            <a:ext cx="9144000" cy="45243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48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/>
                <a:latin typeface="휴먼모음T" panose="02030504000101010101" pitchFamily="18" charset="-127"/>
                <a:ea typeface="휴먼모음T" panose="02030504000101010101" pitchFamily="18" charset="-127"/>
              </a:rPr>
              <a:t>내 마음의 중심엔 무가 </a:t>
            </a:r>
            <a:r>
              <a:rPr lang="ko-KR" altLang="en-US" sz="4800" dirty="0" err="1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/>
                <a:latin typeface="휴먼모음T" panose="02030504000101010101" pitchFamily="18" charset="-127"/>
                <a:ea typeface="휴먼모음T" panose="02030504000101010101" pitchFamily="18" charset="-127"/>
              </a:rPr>
              <a:t>잇을까</a:t>
            </a:r>
            <a:r>
              <a:rPr lang="en-US" altLang="ko-KR" sz="48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/>
                <a:latin typeface="휴먼모음T" panose="02030504000101010101" pitchFamily="18" charset="-127"/>
                <a:ea typeface="휴먼모음T" panose="02030504000101010101" pitchFamily="18" charset="-127"/>
              </a:rPr>
              <a:t>?</a:t>
            </a:r>
          </a:p>
          <a:p>
            <a:pPr algn="ctr">
              <a:lnSpc>
                <a:spcPct val="150000"/>
              </a:lnSpc>
            </a:pPr>
            <a:r>
              <a:rPr lang="ko-KR" altLang="en-US" sz="48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/>
                <a:latin typeface="휴먼모음T" panose="02030504000101010101" pitchFamily="18" charset="-127"/>
                <a:ea typeface="휴먼모음T" panose="02030504000101010101" pitchFamily="18" charset="-127"/>
              </a:rPr>
              <a:t>조그맣고 연약한 나의 마음에</a:t>
            </a:r>
            <a:endParaRPr lang="en-US" altLang="ko-KR" sz="4800" dirty="0" smtClean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chemeClr val="bg2">
                  <a:lumMod val="50000"/>
                </a:schemeClr>
              </a:solidFill>
              <a:effectLst/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48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FF51CC"/>
                </a:solidFill>
                <a:effectLst/>
                <a:latin typeface="휴먼모음T" panose="02030504000101010101" pitchFamily="18" charset="-127"/>
                <a:ea typeface="휴먼모음T" panose="02030504000101010101" pitchFamily="18" charset="-127"/>
              </a:rPr>
              <a:t>하나님 사랑 가득 채워볼래요</a:t>
            </a:r>
            <a:endParaRPr lang="en-US" altLang="ko-KR" sz="4800" dirty="0" smtClean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rgbClr val="FF51CC"/>
              </a:solidFill>
              <a:effectLst/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48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FF51CC"/>
                </a:solidFill>
                <a:effectLst/>
                <a:latin typeface="휴먼모음T" panose="02030504000101010101" pitchFamily="18" charset="-127"/>
                <a:ea typeface="휴먼모음T" panose="02030504000101010101" pitchFamily="18" charset="-127"/>
              </a:rPr>
              <a:t>나의 목자 되시는 나의 하나님</a:t>
            </a:r>
            <a:endParaRPr lang="en-US" altLang="ko-KR" sz="4800" dirty="0" smtClean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rgbClr val="FF51CC"/>
              </a:solidFill>
              <a:effectLst/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07" t="40127" r="26030" b="16191"/>
          <a:stretch/>
        </p:blipFill>
        <p:spPr>
          <a:xfrm>
            <a:off x="3387635" y="4855238"/>
            <a:ext cx="2578295" cy="2268373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07" t="40127" r="26030" b="16191"/>
          <a:stretch/>
        </p:blipFill>
        <p:spPr>
          <a:xfrm>
            <a:off x="6922157" y="5514599"/>
            <a:ext cx="1526946" cy="1343401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07" t="40127" r="26030" b="16191"/>
          <a:stretch/>
        </p:blipFill>
        <p:spPr>
          <a:xfrm>
            <a:off x="956278" y="5446770"/>
            <a:ext cx="1604042" cy="1411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300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1212" y="3942847"/>
            <a:ext cx="3168285" cy="238614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623440" y="600892"/>
            <a:ext cx="8281851" cy="563231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4800" dirty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latin typeface="휴먼모음T" panose="02030504000101010101" pitchFamily="18" charset="-127"/>
                <a:ea typeface="휴먼모음T" panose="02030504000101010101" pitchFamily="18" charset="-127"/>
              </a:rPr>
              <a:t>내 마음 가운데 하나님 오세요</a:t>
            </a:r>
            <a:endParaRPr lang="en-US" altLang="ko-KR" sz="4800" dirty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48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FF51CC"/>
                </a:solidFill>
                <a:effectLst/>
                <a:latin typeface="휴먼모음T" panose="02030504000101010101" pitchFamily="18" charset="-127"/>
                <a:ea typeface="휴먼모음T" panose="02030504000101010101" pitchFamily="18" charset="-127"/>
              </a:rPr>
              <a:t>주님은 내 마음의 중심을 보시죠</a:t>
            </a:r>
            <a:endParaRPr lang="en-US" altLang="ko-KR" sz="4800" dirty="0" smtClean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rgbClr val="FF51CC"/>
              </a:solidFill>
              <a:effectLst/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48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/>
                <a:latin typeface="휴먼모음T" panose="02030504000101010101" pitchFamily="18" charset="-127"/>
                <a:ea typeface="휴먼모음T" panose="02030504000101010101" pitchFamily="18" charset="-127"/>
              </a:rPr>
              <a:t>주님이 </a:t>
            </a:r>
            <a:r>
              <a:rPr lang="ko-KR" altLang="en-US" sz="4800" dirty="0" err="1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/>
                <a:latin typeface="휴먼모음T" panose="02030504000101010101" pitchFamily="18" charset="-127"/>
                <a:ea typeface="휴먼모음T" panose="02030504000101010101" pitchFamily="18" charset="-127"/>
              </a:rPr>
              <a:t>맡긴일</a:t>
            </a:r>
            <a:r>
              <a:rPr lang="en-US" altLang="ko-KR" sz="4800" dirty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/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ko-KR" altLang="en-US" sz="48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/>
                <a:latin typeface="휴먼모음T" panose="02030504000101010101" pitchFamily="18" charset="-127"/>
                <a:ea typeface="휴먼모음T" panose="02030504000101010101" pitchFamily="18" charset="-127"/>
              </a:rPr>
              <a:t>최선을 다했던</a:t>
            </a:r>
            <a:endParaRPr lang="en-US" altLang="ko-KR" sz="4800" dirty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chemeClr val="bg2">
                  <a:lumMod val="50000"/>
                </a:schemeClr>
              </a:solidFill>
              <a:effectLst/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48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/>
                <a:latin typeface="휴먼모음T" panose="02030504000101010101" pitchFamily="18" charset="-127"/>
                <a:ea typeface="휴먼모음T" panose="02030504000101010101" pitchFamily="18" charset="-127"/>
              </a:rPr>
              <a:t>다윗처럼 새롭게 </a:t>
            </a:r>
            <a:endParaRPr lang="en-US" altLang="ko-KR" sz="4800" dirty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chemeClr val="bg2">
                  <a:lumMod val="50000"/>
                </a:schemeClr>
              </a:solidFill>
              <a:effectLst/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48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/>
                <a:latin typeface="휴먼모음T" panose="02030504000101010101" pitchFamily="18" charset="-127"/>
                <a:ea typeface="휴먼모음T" panose="02030504000101010101" pitchFamily="18" charset="-127"/>
              </a:rPr>
              <a:t>내 마음을 지키겠어요</a:t>
            </a:r>
            <a:endParaRPr lang="en-US" altLang="ko-KR" sz="4800" dirty="0" smtClean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rgbClr val="FF51CC"/>
              </a:solidFill>
              <a:effectLst/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sp>
        <p:nvSpPr>
          <p:cNvPr id="2" name="모서리가 둥근 직사각형 1"/>
          <p:cNvSpPr/>
          <p:nvPr/>
        </p:nvSpPr>
        <p:spPr>
          <a:xfrm>
            <a:off x="52250" y="48593"/>
            <a:ext cx="2508070" cy="700344"/>
          </a:xfrm>
          <a:prstGeom prst="roundRect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b="1" smtClean="0"/>
              <a:t>내 마음의 중심</a:t>
            </a:r>
            <a:endParaRPr lang="ko-KR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90392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추억">
  <a:themeElements>
    <a:clrScheme name="움직이는 텍스트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추억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추억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TM02892315[[fn=줄기]]</Template>
  <TotalTime>1320</TotalTime>
  <Words>181</Words>
  <Application>Microsoft Office PowerPoint</Application>
  <PresentationFormat>화면 슬라이드 쇼(4:3)</PresentationFormat>
  <Paragraphs>48</Paragraphs>
  <Slides>8</Slides>
  <Notes>4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8</vt:i4>
      </vt:variant>
    </vt:vector>
  </HeadingPairs>
  <TitlesOfParts>
    <vt:vector size="18" baseType="lpstr">
      <vt:lpstr>맑은 고딕</vt:lpstr>
      <vt:lpstr>휴먼모음T</vt:lpstr>
      <vt:lpstr>Arial</vt:lpstr>
      <vt:lpstr>Calibri</vt:lpstr>
      <vt:lpstr>Calibri Light</vt:lpstr>
      <vt:lpstr>Rage Italic</vt:lpstr>
      <vt:lpstr>Wingdings 2</vt:lpstr>
      <vt:lpstr>HDOfficeLightV0</vt:lpstr>
      <vt:lpstr>디자인 사용자 지정</vt:lpstr>
      <vt:lpstr>추억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techo@nate.com</dc:creator>
  <cp:lastModifiedBy>techo@nate.com</cp:lastModifiedBy>
  <cp:revision>207</cp:revision>
  <dcterms:created xsi:type="dcterms:W3CDTF">2021-01-04T13:13:52Z</dcterms:created>
  <dcterms:modified xsi:type="dcterms:W3CDTF">2021-10-16T13:26:35Z</dcterms:modified>
</cp:coreProperties>
</file>