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846" r:id="rId3"/>
  </p:sldMasterIdLst>
  <p:notesMasterIdLst>
    <p:notesMasterId r:id="rId12"/>
  </p:notesMasterIdLst>
  <p:sldIdLst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1CC"/>
    <a:srgbClr val="0066FF"/>
    <a:srgbClr val="FF0000"/>
    <a:srgbClr val="C54646"/>
    <a:srgbClr val="466C02"/>
    <a:srgbClr val="40404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8802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62297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94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3485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82796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196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71261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8407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35734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235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7914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325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33629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617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2021-10-16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75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48" r:id="rId2"/>
    <p:sldLayoutId id="2147484849" r:id="rId3"/>
    <p:sldLayoutId id="2147484850" r:id="rId4"/>
    <p:sldLayoutId id="2147484851" r:id="rId5"/>
    <p:sldLayoutId id="2147484852" r:id="rId6"/>
    <p:sldLayoutId id="2147484853" r:id="rId7"/>
    <p:sldLayoutId id="2147484854" r:id="rId8"/>
    <p:sldLayoutId id="2147484855" r:id="rId9"/>
    <p:sldLayoutId id="2147484856" r:id="rId10"/>
    <p:sldLayoutId id="2147484857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928" y="2751909"/>
            <a:ext cx="2796397" cy="29870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418012" y="1226454"/>
            <a:ext cx="6305006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쉬잇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!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두 손을 모으고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4800" dirty="0" err="1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쉬잇</a:t>
            </a:r>
            <a:r>
              <a:rPr lang="ko-KR" altLang="en-US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!</a:t>
            </a:r>
            <a:r>
              <a:rPr lang="ko-KR" altLang="en-US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두 눈을 꼭 감고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8012" y="3698873"/>
            <a:ext cx="5747657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4800" dirty="0" err="1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쉬잇</a:t>
            </a:r>
            <a:r>
              <a:rPr lang="ko-KR" altLang="en-US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!</a:t>
            </a:r>
            <a:r>
              <a:rPr lang="ko-KR" altLang="en-US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마음을 모아서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하나님께 예배 드려요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52250" y="48593"/>
            <a:ext cx="2386149" cy="64443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err="1" smtClean="0"/>
              <a:t>두손을</a:t>
            </a:r>
            <a:r>
              <a:rPr lang="ko-KR" altLang="en-US" sz="2400" b="1" dirty="0" smtClean="0"/>
              <a:t> 모으고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288749"/>
            <a:ext cx="9187542" cy="424731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0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0404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사람은 외모를 보거니와</a:t>
            </a:r>
            <a:endParaRPr lang="en-US" altLang="ko-KR" sz="6000" b="1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40404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000" b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0404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 여호와는 중심을 보느니라</a:t>
            </a:r>
            <a:endParaRPr lang="en-US" altLang="ko-KR" sz="6000" b="1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40404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endParaRPr lang="en-US" altLang="ko-KR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사무엘상</a:t>
            </a:r>
            <a:r>
              <a:rPr lang="ko-KR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16</a:t>
            </a:r>
            <a:r>
              <a:rPr lang="ko-KR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장 </a:t>
            </a:r>
            <a:r>
              <a:rPr lang="en-US" altLang="ko-K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7</a:t>
            </a:r>
            <a:r>
              <a:rPr lang="ko-KR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절 말씀</a:t>
            </a:r>
            <a:endParaRPr lang="en-US" altLang="ko-KR" sz="3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52250" y="48592"/>
            <a:ext cx="2734493" cy="707445"/>
          </a:xfrm>
          <a:prstGeom prst="roundRect">
            <a:avLst/>
          </a:prstGeom>
          <a:solidFill>
            <a:srgbClr val="FF5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err="1" smtClean="0"/>
              <a:t>사무엘상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16</a:t>
            </a:r>
            <a:r>
              <a:rPr lang="ko-KR" altLang="en-US" sz="2400" b="1" dirty="0" smtClean="0"/>
              <a:t>장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절</a:t>
            </a:r>
            <a:endParaRPr lang="ko-KR" altLang="en-US" sz="2400" b="1" dirty="0"/>
          </a:p>
        </p:txBody>
      </p:sp>
      <p:sp>
        <p:nvSpPr>
          <p:cNvPr id="2" name="TextBox 1"/>
          <p:cNvSpPr txBox="1"/>
          <p:nvPr/>
        </p:nvSpPr>
        <p:spPr>
          <a:xfrm rot="20324333">
            <a:off x="7489374" y="801284"/>
            <a:ext cx="1394934" cy="369332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Rage Italic" panose="03070502040507070304" pitchFamily="66" charset="0"/>
              </a:rPr>
              <a:t>10</a:t>
            </a:r>
            <a:r>
              <a:rPr lang="ko-KR" altLang="en-US" dirty="0" smtClean="0">
                <a:latin typeface="Rage Italic" panose="03070502040507070304" pitchFamily="66" charset="0"/>
              </a:rPr>
              <a:t>월 </a:t>
            </a:r>
            <a:r>
              <a:rPr lang="ko-KR" altLang="en-US" dirty="0" err="1" smtClean="0">
                <a:latin typeface="Rage Italic" panose="03070502040507070304" pitchFamily="66" charset="0"/>
              </a:rPr>
              <a:t>요절송</a:t>
            </a:r>
            <a:endParaRPr lang="ko-KR" altLang="en-US" dirty="0">
              <a:latin typeface="Rage Italic" panose="03070502040507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9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100149" y="809896"/>
            <a:ext cx="9144000" cy="4592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안녕</a:t>
            </a:r>
            <a:r>
              <a:rPr lang="en-US" altLang="ko-KR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!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친구야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정말 반가워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66FF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안녕</a:t>
            </a:r>
            <a:r>
              <a:rPr lang="en-US" altLang="ko-KR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!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친구야</a:t>
            </a:r>
            <a:r>
              <a:rPr lang="en-US" altLang="ko-KR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보고 싶었어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66FF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 사랑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꼭 꼭 꼭 꼭 담아서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66FF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너를 너를 너를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환영해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51CC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52250" y="48593"/>
            <a:ext cx="2386149" cy="64443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안녕 친구야</a:t>
            </a:r>
            <a:endParaRPr lang="ko-KR" altLang="en-US" sz="2400" b="1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68711">
            <a:off x="5927701" y="5525463"/>
            <a:ext cx="3132787" cy="144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1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52250" y="48593"/>
            <a:ext cx="2551613" cy="70034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smtClean="0"/>
              <a:t>예수님만 믿으면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74023" y="975358"/>
            <a:ext cx="9144000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없어요 없어요 다른 길은 없어요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천국가는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 다른 길은 없어요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있어요 있어요 오직 한 길 있어요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466C02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예수님만 믿으세요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아멘</a:t>
            </a:r>
            <a:r>
              <a:rPr lang="en-US" altLang="ko-KR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1459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52250" y="48593"/>
            <a:ext cx="3544390" cy="700344"/>
          </a:xfrm>
          <a:prstGeom prst="roundRect">
            <a:avLst/>
          </a:prstGeom>
          <a:solidFill>
            <a:srgbClr val="FF5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믿음으로 </a:t>
            </a:r>
            <a:r>
              <a:rPr lang="ko-KR" altLang="en-US" sz="2400" b="1" smtClean="0"/>
              <a:t>자라는 어린이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74023" y="975358"/>
            <a:ext cx="9144000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나는 믿음으로 자라는 어린이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믿음 안에서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쑥</a:t>
            </a:r>
            <a:r>
              <a:rPr lang="en-US" altLang="ko-KR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!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쑥</a:t>
            </a:r>
            <a:r>
              <a:rPr lang="en-US" altLang="ko-KR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!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자라는 어린이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하나님 말씀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먹고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쑥쑥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하나님 말씀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먹고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466C02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쑥쑥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466C02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씩씩하게 자라는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하나님 어린이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53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840" y="1768491"/>
            <a:ext cx="3352800" cy="16180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9081" y="700344"/>
            <a:ext cx="8494919" cy="563231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나는야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다윗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하나님이 부르셨죠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골리앗 물리쳤죠 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하나님의 말씀으로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얏</a:t>
            </a:r>
            <a:r>
              <a:rPr lang="en-US" altLang="ko-KR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ko-KR" altLang="en-US" sz="48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키가작고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 어리지만 </a:t>
            </a:r>
            <a:r>
              <a:rPr lang="ko-KR" altLang="en-US" sz="48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66FF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믿음가지면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66FF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주님 주신 놀라운 힘이 생겨요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51CC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" name="모서리가 둥근 직사각형 1"/>
          <p:cNvSpPr/>
          <p:nvPr/>
        </p:nvSpPr>
        <p:spPr>
          <a:xfrm>
            <a:off x="65607" y="0"/>
            <a:ext cx="2508070" cy="700344"/>
          </a:xfrm>
          <a:prstGeom prst="roundRect">
            <a:avLst/>
          </a:prstGeom>
          <a:solidFill>
            <a:srgbClr val="C5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나는야 다윗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4943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52250" y="48593"/>
            <a:ext cx="2508070" cy="700344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smtClean="0"/>
              <a:t>내 마음의 중심</a:t>
            </a:r>
            <a:endParaRPr lang="ko-KR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74023" y="975358"/>
            <a:ext cx="9144000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내 마음의 중심엔 무가 </a:t>
            </a:r>
            <a:r>
              <a:rPr lang="ko-KR" altLang="en-US" sz="48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잇을까</a:t>
            </a:r>
            <a:r>
              <a:rPr lang="en-US" altLang="ko-KR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조그맣고 연약한 나의 마음에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하나님 사랑 가득 채워볼래요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51CC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나의 목자 되시는 나의 하나님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51CC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7" t="40127" r="26030" b="16191"/>
          <a:stretch/>
        </p:blipFill>
        <p:spPr>
          <a:xfrm>
            <a:off x="3387635" y="4855238"/>
            <a:ext cx="2578295" cy="226837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7" t="40127" r="26030" b="16191"/>
          <a:stretch/>
        </p:blipFill>
        <p:spPr>
          <a:xfrm>
            <a:off x="6922157" y="5514599"/>
            <a:ext cx="1526946" cy="134340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7" t="40127" r="26030" b="16191"/>
          <a:stretch/>
        </p:blipFill>
        <p:spPr>
          <a:xfrm>
            <a:off x="956278" y="5446770"/>
            <a:ext cx="1604042" cy="141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1212" y="3942847"/>
            <a:ext cx="3168285" cy="23861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623440" y="600892"/>
            <a:ext cx="8281851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휴먼모음T" panose="02030504000101010101" pitchFamily="18" charset="-127"/>
                <a:ea typeface="휴먼모음T" panose="02030504000101010101" pitchFamily="18" charset="-127"/>
              </a:rPr>
              <a:t>내 마음 가운데 하나님 오세요</a:t>
            </a:r>
            <a:endParaRPr lang="en-US" altLang="ko-KR" sz="48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주님은 내 마음의 중심을 보시죠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51CC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주님이 </a:t>
            </a:r>
            <a:r>
              <a:rPr lang="ko-KR" altLang="en-US" sz="48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맡긴일</a:t>
            </a:r>
            <a:r>
              <a:rPr lang="en-US" altLang="ko-KR" sz="48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최선을 다했던</a:t>
            </a:r>
            <a:endParaRPr lang="en-US" altLang="ko-KR" sz="48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다윗처럼 새롭게 </a:t>
            </a:r>
            <a:endParaRPr lang="en-US" altLang="ko-KR" sz="48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내 마음을 지키겠어요</a:t>
            </a:r>
            <a:endParaRPr lang="en-US" altLang="ko-KR" sz="48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51CC"/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2" name="모서리가 둥근 직사각형 1"/>
          <p:cNvSpPr/>
          <p:nvPr/>
        </p:nvSpPr>
        <p:spPr>
          <a:xfrm>
            <a:off x="52250" y="48593"/>
            <a:ext cx="2508070" cy="700344"/>
          </a:xfrm>
          <a:prstGeom prst="round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smtClean="0"/>
              <a:t>내 마음의 중심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039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추억">
  <a:themeElements>
    <a:clrScheme name="움직이는 텍스트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1320</TotalTime>
  <Words>181</Words>
  <Application>Microsoft Office PowerPoint</Application>
  <PresentationFormat>화면 슬라이드 쇼(4:3)</PresentationFormat>
  <Paragraphs>48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8" baseType="lpstr">
      <vt:lpstr>맑은 고딕</vt:lpstr>
      <vt:lpstr>휴먼모음T</vt:lpstr>
      <vt:lpstr>Arial</vt:lpstr>
      <vt:lpstr>Calibri</vt:lpstr>
      <vt:lpstr>Calibri Light</vt:lpstr>
      <vt:lpstr>Rage Italic</vt:lpstr>
      <vt:lpstr>Wingdings 2</vt:lpstr>
      <vt:lpstr>HDOfficeLightV0</vt:lpstr>
      <vt:lpstr>디자인 사용자 지정</vt:lpstr>
      <vt:lpstr>추억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207</cp:revision>
  <dcterms:created xsi:type="dcterms:W3CDTF">2021-01-04T13:13:52Z</dcterms:created>
  <dcterms:modified xsi:type="dcterms:W3CDTF">2021-10-16T13:26:35Z</dcterms:modified>
</cp:coreProperties>
</file>