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79" r:id="rId3"/>
    <p:sldMasterId id="2147483691" r:id="rId4"/>
    <p:sldMasterId id="2147483703" r:id="rId5"/>
    <p:sldMasterId id="2147483715" r:id="rId6"/>
    <p:sldMasterId id="2147483727" r:id="rId7"/>
  </p:sldMasterIdLst>
  <p:notesMasterIdLst>
    <p:notesMasterId r:id="rId49"/>
  </p:notesMasterIdLst>
  <p:sldIdLst>
    <p:sldId id="256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58" r:id="rId4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4B28D-3A6D-4AE0-ABF4-BF28A4469C41}" v="4" dt="2024-07-11T02:47:16.39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4301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 b="1">
        <a:latin typeface="+mn-lt"/>
        <a:ea typeface="+mn-ea"/>
        <a:cs typeface="+mn-cs"/>
        <a:sym typeface="나눔고딕"/>
      </a:defRPr>
    </a:lvl1pPr>
    <a:lvl2pPr indent="228600" latinLnBrk="0">
      <a:defRPr sz="1200" b="1">
        <a:latin typeface="+mn-lt"/>
        <a:ea typeface="+mn-ea"/>
        <a:cs typeface="+mn-cs"/>
        <a:sym typeface="나눔고딕"/>
      </a:defRPr>
    </a:lvl2pPr>
    <a:lvl3pPr indent="457200" latinLnBrk="0">
      <a:defRPr sz="1200" b="1">
        <a:latin typeface="+mn-lt"/>
        <a:ea typeface="+mn-ea"/>
        <a:cs typeface="+mn-cs"/>
        <a:sym typeface="나눔고딕"/>
      </a:defRPr>
    </a:lvl3pPr>
    <a:lvl4pPr indent="685800" latinLnBrk="0">
      <a:defRPr sz="1200" b="1">
        <a:latin typeface="+mn-lt"/>
        <a:ea typeface="+mn-ea"/>
        <a:cs typeface="+mn-cs"/>
        <a:sym typeface="나눔고딕"/>
      </a:defRPr>
    </a:lvl4pPr>
    <a:lvl5pPr indent="914400" latinLnBrk="0">
      <a:defRPr sz="1200" b="1">
        <a:latin typeface="+mn-lt"/>
        <a:ea typeface="+mn-ea"/>
        <a:cs typeface="+mn-cs"/>
        <a:sym typeface="나눔고딕"/>
      </a:defRPr>
    </a:lvl5pPr>
    <a:lvl6pPr indent="1143000" latinLnBrk="0">
      <a:defRPr sz="1200" b="1">
        <a:latin typeface="+mn-lt"/>
        <a:ea typeface="+mn-ea"/>
        <a:cs typeface="+mn-cs"/>
        <a:sym typeface="나눔고딕"/>
      </a:defRPr>
    </a:lvl6pPr>
    <a:lvl7pPr indent="1371600" latinLnBrk="0">
      <a:defRPr sz="1200" b="1">
        <a:latin typeface="+mn-lt"/>
        <a:ea typeface="+mn-ea"/>
        <a:cs typeface="+mn-cs"/>
        <a:sym typeface="나눔고딕"/>
      </a:defRPr>
    </a:lvl7pPr>
    <a:lvl8pPr indent="1600200" latinLnBrk="0">
      <a:defRPr sz="1200" b="1">
        <a:latin typeface="+mn-lt"/>
        <a:ea typeface="+mn-ea"/>
        <a:cs typeface="+mn-cs"/>
        <a:sym typeface="나눔고딕"/>
      </a:defRPr>
    </a:lvl8pPr>
    <a:lvl9pPr indent="1828800" latinLnBrk="0">
      <a:defRPr sz="1200" b="1">
        <a:latin typeface="+mn-lt"/>
        <a:ea typeface="+mn-ea"/>
        <a:cs typeface="+mn-cs"/>
        <a:sym typeface="나눔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8908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24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0900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25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6665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26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3418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27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7010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28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2569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29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5577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30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3780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31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0348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32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7144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33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265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4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9898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34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637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5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635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6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349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7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3499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8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7785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9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8408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22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7273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23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749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제목 텍스트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93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9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02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제목 텍스트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제목 텍스트</a:t>
            </a:r>
          </a:p>
        </p:txBody>
      </p:sp>
      <p:sp>
        <p:nvSpPr>
          <p:cNvPr id="111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1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0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2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9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0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1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3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제목 텍스트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154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55" name="텍스트 개체 틀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5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제목 텍스트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164" name="그림 개체 틀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6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43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9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1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42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03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63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49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23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54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4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88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2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28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72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91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55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01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13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49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57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15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5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89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91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711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62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95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15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25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25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90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8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15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277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64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4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974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944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189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258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337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0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167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006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519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111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32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905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87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30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4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99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396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258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190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28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794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83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987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57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0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텍스트 개체 틀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898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77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316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5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83" name="그림 개체 틀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97951" y="4769564"/>
            <a:ext cx="288849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6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9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3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1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2024-07-11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9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3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5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4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5.pn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6.png"/><Relationship Id="rId5" Type="http://schemas.openxmlformats.org/officeDocument/2006/relationships/image" Target="../media/image58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7.png"/><Relationship Id="rId5" Type="http://schemas.openxmlformats.org/officeDocument/2006/relationships/image" Target="../media/image60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8.png"/><Relationship Id="rId5" Type="http://schemas.openxmlformats.org/officeDocument/2006/relationships/image" Target="../media/image62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9.png"/><Relationship Id="rId5" Type="http://schemas.openxmlformats.org/officeDocument/2006/relationships/image" Target="../media/image60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0.png"/><Relationship Id="rId5" Type="http://schemas.openxmlformats.org/officeDocument/2006/relationships/image" Target="../media/image62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0.png"/><Relationship Id="rId5" Type="http://schemas.openxmlformats.org/officeDocument/2006/relationships/image" Target="../media/image75.png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2.png"/><Relationship Id="rId5" Type="http://schemas.openxmlformats.org/officeDocument/2006/relationships/image" Target="../media/image75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3.png"/><Relationship Id="rId5" Type="http://schemas.openxmlformats.org/officeDocument/2006/relationships/image" Target="../media/image75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6" name="PFE element 2" descr="PFE elemen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9" y="374776"/>
            <a:ext cx="2529285" cy="34312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Freeform 13"/>
          <p:cNvSpPr/>
          <p:nvPr/>
        </p:nvSpPr>
        <p:spPr>
          <a:xfrm>
            <a:off x="5167112" y="4522847"/>
            <a:ext cx="2159573" cy="1676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" name="Freeform 17"/>
          <p:cNvSpPr/>
          <p:nvPr/>
        </p:nvSpPr>
        <p:spPr>
          <a:xfrm>
            <a:off x="8305728" y="2655596"/>
            <a:ext cx="230615" cy="2537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9" name="Freeform 18"/>
          <p:cNvSpPr/>
          <p:nvPr/>
        </p:nvSpPr>
        <p:spPr>
          <a:xfrm>
            <a:off x="745468" y="212955"/>
            <a:ext cx="172223" cy="18951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" name="Freeform 19"/>
          <p:cNvSpPr/>
          <p:nvPr/>
        </p:nvSpPr>
        <p:spPr>
          <a:xfrm rot="1785744">
            <a:off x="1389572" y="1522122"/>
            <a:ext cx="192449" cy="38878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" name="Freeform 21"/>
          <p:cNvSpPr/>
          <p:nvPr/>
        </p:nvSpPr>
        <p:spPr>
          <a:xfrm>
            <a:off x="6198610" y="591257"/>
            <a:ext cx="329440" cy="31914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" name="Freeform 22"/>
          <p:cNvSpPr/>
          <p:nvPr/>
        </p:nvSpPr>
        <p:spPr>
          <a:xfrm rot="2997849">
            <a:off x="6730568" y="4155533"/>
            <a:ext cx="272284" cy="26377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" name="Freeform 24"/>
          <p:cNvSpPr/>
          <p:nvPr/>
        </p:nvSpPr>
        <p:spPr>
          <a:xfrm>
            <a:off x="6944425" y="3920044"/>
            <a:ext cx="1999716" cy="17238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84" name="PFE element 10" descr="PFE element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그림 15" descr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7463" y="1269229"/>
            <a:ext cx="5809074" cy="1906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그림 22" descr="그림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2985" y="3538944"/>
            <a:ext cx="823130" cy="1067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그림 274" descr="그림 2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8176" y="2887397"/>
            <a:ext cx="823130" cy="1127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92834D09-A12A-6A04-D211-F167EF229DA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787711"/>
            <a:ext cx="870935" cy="465070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8BB28C97-07D3-9625-91B5-42465C4A3D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6" y="307747"/>
            <a:ext cx="4435410" cy="650616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1311195" y="438818"/>
            <a:ext cx="1015092" cy="36409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 hangingPunct="1"/>
            <a:endParaRPr lang="ko-KR" altLang="en-US" b="0" kern="1200">
              <a:solidFill>
                <a:prstClr val="white"/>
              </a:solidFill>
            </a:endParaRPr>
          </a:p>
        </p:txBody>
      </p:sp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6277445A-4A58-4DF6-B43A-6DD01B7E6D3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4" y="462844"/>
            <a:ext cx="1038573" cy="340423"/>
          </a:xfrm>
          <a:prstGeom prst="rect">
            <a:avLst/>
          </a:prstGeom>
        </p:spPr>
      </p:pic>
      <p:pic>
        <p:nvPicPr>
          <p:cNvPr id="15" name="PFE element 5">
            <a:extLst>
              <a:ext uri="{FF2B5EF4-FFF2-40B4-BE49-F238E27FC236}">
                <a16:creationId xmlns="" xmlns:a16="http://schemas.microsoft.com/office/drawing/2014/main" id="{28F8C3DC-4A16-5FC3-7123-208DA7DE2D4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1248144"/>
            <a:ext cx="8839200" cy="23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="" xmlns:a16="http://schemas.microsoft.com/office/drawing/2014/main" id="{9D28561E-934A-40AA-D281-F6C853F0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787711"/>
            <a:ext cx="870935" cy="465070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="" xmlns:a16="http://schemas.microsoft.com/office/drawing/2014/main" id="{4B041E41-5E21-3226-02CE-7135D402038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6" y="307747"/>
            <a:ext cx="4435410" cy="650616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1311195" y="438818"/>
            <a:ext cx="1015092" cy="36409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 hangingPunct="1"/>
            <a:endParaRPr lang="ko-KR" altLang="en-US" b="0" kern="1200">
              <a:solidFill>
                <a:prstClr val="white"/>
              </a:solidFill>
            </a:endParaRPr>
          </a:p>
        </p:txBody>
      </p:sp>
      <p:pic>
        <p:nvPicPr>
          <p:cNvPr id="9" name="PFE element 9">
            <a:extLst>
              <a:ext uri="{FF2B5EF4-FFF2-40B4-BE49-F238E27FC236}">
                <a16:creationId xmlns="" xmlns:a16="http://schemas.microsoft.com/office/drawing/2014/main" id="{11A4BBDB-650C-83A7-C750-4E319A9AFEC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4" y="462844"/>
            <a:ext cx="1038573" cy="340423"/>
          </a:xfrm>
          <a:prstGeom prst="rect">
            <a:avLst/>
          </a:prstGeom>
        </p:spPr>
      </p:pic>
      <p:pic>
        <p:nvPicPr>
          <p:cNvPr id="12" name="PFE element 10">
            <a:extLst>
              <a:ext uri="{FF2B5EF4-FFF2-40B4-BE49-F238E27FC236}">
                <a16:creationId xmlns="" xmlns:a16="http://schemas.microsoft.com/office/drawing/2014/main" id="{B0666AD2-A554-FF0C-9FA6-B6956022461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8078"/>
            <a:ext cx="8839200" cy="17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36"/>
            <a:ext cx="6146800" cy="193790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8" y="1407380"/>
            <a:ext cx="6390844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73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1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="" xmlns:a16="http://schemas.microsoft.com/office/drawing/2014/main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8401051" y="2700338"/>
            <a:ext cx="0" cy="33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="" xmlns:a16="http://schemas.microsoft.com/office/drawing/2014/main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="" xmlns:a16="http://schemas.microsoft.com/office/drawing/2014/main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="" xmlns:a16="http://schemas.microsoft.com/office/drawing/2014/main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3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="" xmlns:a16="http://schemas.microsoft.com/office/drawing/2014/main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="" xmlns:a16="http://schemas.microsoft.com/office/drawing/2014/main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="" xmlns:a16="http://schemas.microsoft.com/office/drawing/2014/main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="" xmlns:a16="http://schemas.microsoft.com/office/drawing/2014/main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36"/>
            <a:ext cx="6146800" cy="19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16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="" xmlns:a16="http://schemas.microsoft.com/office/drawing/2014/main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="" xmlns:a16="http://schemas.microsoft.com/office/drawing/2014/main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="" xmlns:a16="http://schemas.microsoft.com/office/drawing/2014/main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="" xmlns:a16="http://schemas.microsoft.com/office/drawing/2014/main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8" y="1407380"/>
            <a:ext cx="6390844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37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="" xmlns:a16="http://schemas.microsoft.com/office/drawing/2014/main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="" xmlns:a16="http://schemas.microsoft.com/office/drawing/2014/main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="" xmlns:a16="http://schemas.microsoft.com/office/drawing/2014/main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="" xmlns:a16="http://schemas.microsoft.com/office/drawing/2014/main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8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="" xmlns:a16="http://schemas.microsoft.com/office/drawing/2014/main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8394278" y="2700338"/>
            <a:ext cx="0" cy="33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="" xmlns:a16="http://schemas.microsoft.com/office/drawing/2014/main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="" xmlns:a16="http://schemas.microsoft.com/office/drawing/2014/main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="" xmlns:a16="http://schemas.microsoft.com/office/drawing/2014/main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0" name="PFE element 15" descr="PFE elemen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" y="305196"/>
            <a:ext cx="1714501" cy="31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그림 15" descr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FE element 17" descr="PFE elemen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FE element 18" descr="PFE element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960" y="1798805"/>
            <a:ext cx="3347443" cy="2211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="" xmlns:a16="http://schemas.microsoft.com/office/drawing/2014/main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="" xmlns:a16="http://schemas.microsoft.com/office/drawing/2014/main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="" xmlns:a16="http://schemas.microsoft.com/office/drawing/2014/main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="" xmlns:a16="http://schemas.microsoft.com/office/drawing/2014/main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4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="" xmlns:a16="http://schemas.microsoft.com/office/drawing/2014/main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="" xmlns:a16="http://schemas.microsoft.com/office/drawing/2014/main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="" xmlns:a16="http://schemas.microsoft.com/office/drawing/2014/main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="" xmlns:a16="http://schemas.microsoft.com/office/drawing/2014/main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3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23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="" xmlns:a16="http://schemas.microsoft.com/office/drawing/2014/main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="" xmlns:a16="http://schemas.microsoft.com/office/drawing/2014/main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="" xmlns:a16="http://schemas.microsoft.com/office/drawing/2014/main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96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2067408"/>
            <a:ext cx="6155927" cy="1450644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5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="" xmlns:a16="http://schemas.microsoft.com/office/drawing/2014/main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15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309890"/>
            <a:ext cx="3926930" cy="705964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49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="" xmlns:a16="http://schemas.microsoft.com/office/drawing/2014/main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="" xmlns:a16="http://schemas.microsoft.com/office/drawing/2014/main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="" xmlns:a16="http://schemas.microsoft.com/office/drawing/2014/main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49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="" xmlns:a16="http://schemas.microsoft.com/office/drawing/2014/main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="" xmlns:a16="http://schemas.microsoft.com/office/drawing/2014/main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="" xmlns:a16="http://schemas.microsoft.com/office/drawing/2014/main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="" xmlns:a16="http://schemas.microsoft.com/office/drawing/2014/main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6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="" xmlns:a16="http://schemas.microsoft.com/office/drawing/2014/main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="" xmlns:a16="http://schemas.microsoft.com/office/drawing/2014/main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="" xmlns:a16="http://schemas.microsoft.com/office/drawing/2014/main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2067408"/>
            <a:ext cx="6155927" cy="1450644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="" xmlns:a16="http://schemas.microsoft.com/office/drawing/2014/main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1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="" xmlns:a16="http://schemas.microsoft.com/office/drawing/2014/main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="" xmlns:a16="http://schemas.microsoft.com/office/drawing/2014/main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="" xmlns:a16="http://schemas.microsoft.com/office/drawing/2014/main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="" xmlns:a16="http://schemas.microsoft.com/office/drawing/2014/main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87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="" xmlns:a16="http://schemas.microsoft.com/office/drawing/2014/main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="" xmlns:a16="http://schemas.microsoft.com/office/drawing/2014/main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309890"/>
            <a:ext cx="3926930" cy="705964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="" xmlns:a16="http://schemas.microsoft.com/office/drawing/2014/main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="" xmlns:a16="http://schemas.microsoft.com/office/drawing/2014/main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31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="" xmlns:a16="http://schemas.microsoft.com/office/drawing/2014/main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="" xmlns:a16="http://schemas.microsoft.com/office/drawing/2014/main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="" xmlns:a16="http://schemas.microsoft.com/office/drawing/2014/main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="" xmlns:a16="http://schemas.microsoft.com/office/drawing/2014/main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3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="" xmlns:a16="http://schemas.microsoft.com/office/drawing/2014/main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="" xmlns:a16="http://schemas.microsoft.com/office/drawing/2014/main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309890"/>
            <a:ext cx="3926930" cy="705964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="" xmlns:a16="http://schemas.microsoft.com/office/drawing/2014/main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="" xmlns:a16="http://schemas.microsoft.com/office/drawing/2014/main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35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="" xmlns:a16="http://schemas.microsoft.com/office/drawing/2014/main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="" xmlns:a16="http://schemas.microsoft.com/office/drawing/2014/main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="" xmlns:a16="http://schemas.microsoft.com/office/drawing/2014/main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2067408"/>
            <a:ext cx="6155927" cy="1450644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="" xmlns:a16="http://schemas.microsoft.com/office/drawing/2014/main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64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="" xmlns:a16="http://schemas.microsoft.com/office/drawing/2014/main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652254"/>
            <a:ext cx="858236" cy="459704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="" xmlns:a16="http://schemas.microsoft.com/office/drawing/2014/main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="" xmlns:a16="http://schemas.microsoft.com/office/drawing/2014/main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141995"/>
            <a:ext cx="6146800" cy="2554588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="" xmlns:a16="http://schemas.microsoft.com/office/drawing/2014/main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01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="" xmlns:a16="http://schemas.microsoft.com/office/drawing/2014/main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652254"/>
            <a:ext cx="858236" cy="459704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="" xmlns:a16="http://schemas.microsoft.com/office/drawing/2014/main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="" xmlns:a16="http://schemas.microsoft.com/office/drawing/2014/main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="" xmlns:a16="http://schemas.microsoft.com/office/drawing/2014/main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46761"/>
            <a:ext cx="6146800" cy="1945054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="" xmlns:a16="http://schemas.microsoft.com/office/drawing/2014/main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01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1">
            <a:extLst>
              <a:ext uri="{FF2B5EF4-FFF2-40B4-BE49-F238E27FC236}">
                <a16:creationId xmlns="" xmlns:a16="http://schemas.microsoft.com/office/drawing/2014/main" id="{4360F305-A6E2-7C4E-2E7E-3349C6328BD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652254"/>
            <a:ext cx="858236" cy="459704"/>
          </a:xfrm>
          <a:prstGeom prst="rect">
            <a:avLst/>
          </a:prstGeom>
        </p:spPr>
      </p:pic>
      <p:pic>
        <p:nvPicPr>
          <p:cNvPr id="7" name="PFE element 12">
            <a:extLst>
              <a:ext uri="{FF2B5EF4-FFF2-40B4-BE49-F238E27FC236}">
                <a16:creationId xmlns="" xmlns:a16="http://schemas.microsoft.com/office/drawing/2014/main" id="{91ADD7BC-B7FA-10A0-617F-A313C431E5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141995"/>
            <a:ext cx="6146800" cy="2554588"/>
          </a:xfrm>
          <a:prstGeom prst="rect">
            <a:avLst/>
          </a:prstGeom>
        </p:spPr>
      </p:pic>
      <p:pic>
        <p:nvPicPr>
          <p:cNvPr id="9" name="PFE element 13">
            <a:extLst>
              <a:ext uri="{FF2B5EF4-FFF2-40B4-BE49-F238E27FC236}">
                <a16:creationId xmlns="" xmlns:a16="http://schemas.microsoft.com/office/drawing/2014/main" id="{63D66A74-434D-C901-BE59-DB1D603618E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11" name="PFE element 14">
            <a:extLst>
              <a:ext uri="{FF2B5EF4-FFF2-40B4-BE49-F238E27FC236}">
                <a16:creationId xmlns="" xmlns:a16="http://schemas.microsoft.com/office/drawing/2014/main" id="{456FF990-5C88-2DB6-3EB1-843ADF0F643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13" name="PFE element 15">
            <a:extLst>
              <a:ext uri="{FF2B5EF4-FFF2-40B4-BE49-F238E27FC236}">
                <a16:creationId xmlns="" xmlns:a16="http://schemas.microsoft.com/office/drawing/2014/main" id="{BD0C81C8-DF79-BD1B-C9BB-6F4457DC982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5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6">
            <a:extLst>
              <a:ext uri="{FF2B5EF4-FFF2-40B4-BE49-F238E27FC236}">
                <a16:creationId xmlns="" xmlns:a16="http://schemas.microsoft.com/office/drawing/2014/main" id="{360D747B-4810-3159-B960-9B91BDAB0B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787711"/>
            <a:ext cx="858236" cy="465070"/>
          </a:xfrm>
          <a:prstGeom prst="rect">
            <a:avLst/>
          </a:prstGeom>
        </p:spPr>
      </p:pic>
      <p:pic>
        <p:nvPicPr>
          <p:cNvPr id="7" name="PFE element 17">
            <a:extLst>
              <a:ext uri="{FF2B5EF4-FFF2-40B4-BE49-F238E27FC236}">
                <a16:creationId xmlns="" xmlns:a16="http://schemas.microsoft.com/office/drawing/2014/main" id="{FB171287-B40A-5635-3731-EE6DE434A8B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46761"/>
            <a:ext cx="6146800" cy="1945054"/>
          </a:xfrm>
          <a:prstGeom prst="rect">
            <a:avLst/>
          </a:prstGeom>
        </p:spPr>
      </p:pic>
      <p:pic>
        <p:nvPicPr>
          <p:cNvPr id="9" name="PFE element 18">
            <a:extLst>
              <a:ext uri="{FF2B5EF4-FFF2-40B4-BE49-F238E27FC236}">
                <a16:creationId xmlns="" xmlns:a16="http://schemas.microsoft.com/office/drawing/2014/main" id="{3AFE23F3-02A0-1242-5373-062C879FB1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11" name="PFE element 19">
            <a:extLst>
              <a:ext uri="{FF2B5EF4-FFF2-40B4-BE49-F238E27FC236}">
                <a16:creationId xmlns="" xmlns:a16="http://schemas.microsoft.com/office/drawing/2014/main" id="{B0E189F0-5ED5-485C-A068-E524E486417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13" name="PFE element 20">
            <a:extLst>
              <a:ext uri="{FF2B5EF4-FFF2-40B4-BE49-F238E27FC236}">
                <a16:creationId xmlns="" xmlns:a16="http://schemas.microsoft.com/office/drawing/2014/main" id="{31378C5E-9C1A-545D-756C-0F90D2D8D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32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C241C458-DA38-16D6-EAEF-046C5B14419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652254"/>
            <a:ext cx="858236" cy="459704"/>
          </a:xfrm>
          <a:prstGeom prst="rect">
            <a:avLst/>
          </a:prstGeom>
        </p:spPr>
      </p:pic>
      <p:pic>
        <p:nvPicPr>
          <p:cNvPr id="14" name="PFE element 22">
            <a:extLst>
              <a:ext uri="{FF2B5EF4-FFF2-40B4-BE49-F238E27FC236}">
                <a16:creationId xmlns="" xmlns:a16="http://schemas.microsoft.com/office/drawing/2014/main" id="{D8207AEB-B016-73C3-6763-DB34BBFA9B1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141995"/>
            <a:ext cx="6146800" cy="2554588"/>
          </a:xfrm>
          <a:prstGeom prst="rect">
            <a:avLst/>
          </a:prstGeom>
        </p:spPr>
      </p:pic>
      <p:pic>
        <p:nvPicPr>
          <p:cNvPr id="18" name="PFE element 23">
            <a:extLst>
              <a:ext uri="{FF2B5EF4-FFF2-40B4-BE49-F238E27FC236}">
                <a16:creationId xmlns="" xmlns:a16="http://schemas.microsoft.com/office/drawing/2014/main" id="{E7B0483D-1C3A-57CF-39A3-652CAC775DE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20" name="PFE element 24">
            <a:extLst>
              <a:ext uri="{FF2B5EF4-FFF2-40B4-BE49-F238E27FC236}">
                <a16:creationId xmlns="" xmlns:a16="http://schemas.microsoft.com/office/drawing/2014/main" id="{71AF999B-0BA0-42DF-861E-EFB62B92F8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22" name="PFE element 25">
            <a:extLst>
              <a:ext uri="{FF2B5EF4-FFF2-40B4-BE49-F238E27FC236}">
                <a16:creationId xmlns="" xmlns:a16="http://schemas.microsoft.com/office/drawing/2014/main" id="{DD09CCD8-22FF-97C1-E0A8-32F9F380F99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0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="" xmlns:a16="http://schemas.microsoft.com/office/drawing/2014/main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652254"/>
            <a:ext cx="858236" cy="459704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="" xmlns:a16="http://schemas.microsoft.com/office/drawing/2014/main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="" xmlns:a16="http://schemas.microsoft.com/office/drawing/2014/main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="" xmlns:a16="http://schemas.microsoft.com/office/drawing/2014/main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46761"/>
            <a:ext cx="6146800" cy="1945054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="" xmlns:a16="http://schemas.microsoft.com/office/drawing/2014/main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7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7" name="PFE element 21" descr="PFE element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" y="305196"/>
            <a:ext cx="1714501" cy="31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그림 15" descr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FE element 23" descr="PFE element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FE element 24" descr="PFE element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446" y="2022652"/>
            <a:ext cx="2425701" cy="2222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="" xmlns:a16="http://schemas.microsoft.com/office/drawing/2014/main" id="{BBCD59E3-C640-BA97-DE65-83CC9082FBD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8" name="PFE element 14">
            <a:extLst>
              <a:ext uri="{FF2B5EF4-FFF2-40B4-BE49-F238E27FC236}">
                <a16:creationId xmlns="" xmlns:a16="http://schemas.microsoft.com/office/drawing/2014/main" id="{9EC29AC1-2C56-BC25-A546-AF7B7ADB196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0" name="PFE element 15">
            <a:extLst>
              <a:ext uri="{FF2B5EF4-FFF2-40B4-BE49-F238E27FC236}">
                <a16:creationId xmlns="" xmlns:a16="http://schemas.microsoft.com/office/drawing/2014/main" id="{652746EA-D5B4-D832-E4BB-065BADC1F2B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55C10FDA-1A60-46FA-898F-1AB33AEF7FA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A1932550-2E60-4E8F-C799-1FE9F6E6CF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DD834FC7-ADD9-4700-C7B9-0990D0B3CEF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81B1DD8B-34AF-5AC7-2EC8-FC37B3EDE69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D47F3106-EE51-E9F1-F8A5-0FDC4601A13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C5170E52-17FC-C856-236D-12F94DB23D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="" xmlns:a16="http://schemas.microsoft.com/office/drawing/2014/main" id="{BFC59976-B59E-CED4-CF4A-9428861F7D4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="" xmlns:a16="http://schemas.microsoft.com/office/drawing/2014/main" id="{27994CC5-24F1-E306-CA55-AC70D373BFA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="" xmlns:a16="http://schemas.microsoft.com/office/drawing/2014/main" id="{DF3A80AD-AB2B-11B0-DB46-12B717F29A6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>
            <a:extLst>
              <a:ext uri="{FF2B5EF4-FFF2-40B4-BE49-F238E27FC236}">
                <a16:creationId xmlns="" xmlns:a16="http://schemas.microsoft.com/office/drawing/2014/main" id="{254D204E-A0EE-B7DB-4870-6775F6D9B29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5" name="PFE element 26">
            <a:extLst>
              <a:ext uri="{FF2B5EF4-FFF2-40B4-BE49-F238E27FC236}">
                <a16:creationId xmlns="" xmlns:a16="http://schemas.microsoft.com/office/drawing/2014/main" id="{DAC21861-B4B0-43B1-4860-6BFD0CDF1C4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17" name="PFE element 27">
            <a:extLst>
              <a:ext uri="{FF2B5EF4-FFF2-40B4-BE49-F238E27FC236}">
                <a16:creationId xmlns="" xmlns:a16="http://schemas.microsoft.com/office/drawing/2014/main" id="{CD20E666-4CBF-0E27-0878-ADB0F90928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="" xmlns:a16="http://schemas.microsoft.com/office/drawing/2014/main" id="{31E1409C-54B3-CFA0-F5B2-EA5A5B00501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나눔고딕"/>
        <a:ea typeface="나눔고딕"/>
        <a:cs typeface="나눔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나눔고딕"/>
        <a:ea typeface="나눔고딕"/>
        <a:cs typeface="나눔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</Words>
  <Application>Microsoft Office PowerPoint</Application>
  <PresentationFormat>화면 슬라이드 쇼(16:9)</PresentationFormat>
  <Paragraphs>20</Paragraphs>
  <Slides>41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41</vt:i4>
      </vt:variant>
    </vt:vector>
  </HeadingPairs>
  <TitlesOfParts>
    <vt:vector size="52" baseType="lpstr">
      <vt:lpstr>나눔고딕</vt:lpstr>
      <vt:lpstr>맑은 고딕</vt:lpstr>
      <vt:lpstr>Arial</vt:lpstr>
      <vt:lpstr>Calibri</vt:lpstr>
      <vt:lpstr>Office 테마</vt:lpstr>
      <vt:lpstr>1_Office 테마</vt:lpstr>
      <vt:lpstr>2_Office 테마</vt:lpstr>
      <vt:lpstr>3_Office 테마</vt:lpstr>
      <vt:lpstr>4_Office 테마</vt:lpstr>
      <vt:lpstr>5_Office 테마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보안장비</dc:creator>
  <cp:lastModifiedBy>techo@nate.com</cp:lastModifiedBy>
  <cp:revision>12</cp:revision>
  <dcterms:modified xsi:type="dcterms:W3CDTF">2024-07-11T13:26:37Z</dcterms:modified>
</cp:coreProperties>
</file>