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2030" r:id="rId10"/>
    <p:sldMasterId id="2147492084" r:id="rId11"/>
    <p:sldMasterId id="2147492102" r:id="rId12"/>
  </p:sldMasterIdLst>
  <p:notesMasterIdLst>
    <p:notesMasterId r:id="rId54"/>
  </p:notesMasterIdLst>
  <p:sldIdLst>
    <p:sldId id="2300" r:id="rId13"/>
    <p:sldId id="925" r:id="rId14"/>
    <p:sldId id="2589" r:id="rId15"/>
    <p:sldId id="2590" r:id="rId16"/>
    <p:sldId id="2468" r:id="rId17"/>
    <p:sldId id="2512" r:id="rId18"/>
    <p:sldId id="2584" r:id="rId19"/>
    <p:sldId id="2585" r:id="rId20"/>
    <p:sldId id="2586" r:id="rId21"/>
    <p:sldId id="2587" r:id="rId22"/>
    <p:sldId id="2602" r:id="rId23"/>
    <p:sldId id="2603" r:id="rId24"/>
    <p:sldId id="2604" r:id="rId25"/>
    <p:sldId id="2605" r:id="rId26"/>
    <p:sldId id="2606" r:id="rId27"/>
    <p:sldId id="2607" r:id="rId28"/>
    <p:sldId id="2608" r:id="rId29"/>
    <p:sldId id="393" r:id="rId30"/>
    <p:sldId id="2501" r:id="rId31"/>
    <p:sldId id="2502" r:id="rId32"/>
    <p:sldId id="413" r:id="rId33"/>
    <p:sldId id="414" r:id="rId34"/>
    <p:sldId id="2194" r:id="rId35"/>
    <p:sldId id="416" r:id="rId36"/>
    <p:sldId id="2503" r:id="rId37"/>
    <p:sldId id="2504" r:id="rId38"/>
    <p:sldId id="2505" r:id="rId39"/>
    <p:sldId id="2506" r:id="rId40"/>
    <p:sldId id="359" r:id="rId41"/>
    <p:sldId id="533" r:id="rId42"/>
    <p:sldId id="941" r:id="rId43"/>
    <p:sldId id="2374" r:id="rId44"/>
    <p:sldId id="332" r:id="rId45"/>
    <p:sldId id="333" r:id="rId46"/>
    <p:sldId id="334" r:id="rId47"/>
    <p:sldId id="335" r:id="rId48"/>
    <p:sldId id="338" r:id="rId49"/>
    <p:sldId id="329" r:id="rId50"/>
    <p:sldId id="330" r:id="rId51"/>
    <p:sldId id="331" r:id="rId52"/>
    <p:sldId id="33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333FF"/>
    <a:srgbClr val="0066FF"/>
    <a:srgbClr val="3737FF"/>
    <a:srgbClr val="1ADA63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0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7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1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14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258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75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0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50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000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2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15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4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63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7105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0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76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71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48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902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712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13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016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74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478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192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4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174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709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49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194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8987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321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570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106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95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11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606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67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372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830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363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410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221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81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210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3461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83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8275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168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136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3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31" r:id="rId1"/>
    <p:sldLayoutId id="2147492032" r:id="rId2"/>
    <p:sldLayoutId id="2147492033" r:id="rId3"/>
    <p:sldLayoutId id="2147492034" r:id="rId4"/>
    <p:sldLayoutId id="2147492035" r:id="rId5"/>
    <p:sldLayoutId id="2147492036" r:id="rId6"/>
    <p:sldLayoutId id="2147492037" r:id="rId7"/>
    <p:sldLayoutId id="2147492038" r:id="rId8"/>
    <p:sldLayoutId id="2147492039" r:id="rId9"/>
    <p:sldLayoutId id="2147492040" r:id="rId10"/>
    <p:sldLayoutId id="2147492041" r:id="rId11"/>
    <p:sldLayoutId id="2147492042" r:id="rId12"/>
    <p:sldLayoutId id="2147492043" r:id="rId13"/>
    <p:sldLayoutId id="2147492044" r:id="rId14"/>
    <p:sldLayoutId id="2147492045" r:id="rId15"/>
    <p:sldLayoutId id="2147492046" r:id="rId16"/>
    <p:sldLayoutId id="214749204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8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85" r:id="rId1"/>
    <p:sldLayoutId id="2147492086" r:id="rId2"/>
    <p:sldLayoutId id="2147492087" r:id="rId3"/>
    <p:sldLayoutId id="2147492088" r:id="rId4"/>
    <p:sldLayoutId id="2147492089" r:id="rId5"/>
    <p:sldLayoutId id="2147492090" r:id="rId6"/>
    <p:sldLayoutId id="2147492091" r:id="rId7"/>
    <p:sldLayoutId id="2147492092" r:id="rId8"/>
    <p:sldLayoutId id="2147492093" r:id="rId9"/>
    <p:sldLayoutId id="2147492094" r:id="rId10"/>
    <p:sldLayoutId id="2147492095" r:id="rId11"/>
    <p:sldLayoutId id="2147492096" r:id="rId12"/>
    <p:sldLayoutId id="2147492097" r:id="rId13"/>
    <p:sldLayoutId id="2147492098" r:id="rId14"/>
    <p:sldLayoutId id="2147492099" r:id="rId15"/>
    <p:sldLayoutId id="2147492100" r:id="rId16"/>
    <p:sldLayoutId id="214749210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2024-09-21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3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03" r:id="rId1"/>
    <p:sldLayoutId id="2147492104" r:id="rId2"/>
    <p:sldLayoutId id="2147492105" r:id="rId3"/>
    <p:sldLayoutId id="2147492106" r:id="rId4"/>
    <p:sldLayoutId id="2147492107" r:id="rId5"/>
    <p:sldLayoutId id="2147492108" r:id="rId6"/>
    <p:sldLayoutId id="2147492109" r:id="rId7"/>
    <p:sldLayoutId id="2147492110" r:id="rId8"/>
    <p:sldLayoutId id="2147492111" r:id="rId9"/>
    <p:sldLayoutId id="2147492112" r:id="rId10"/>
    <p:sldLayoutId id="2147492113" r:id="rId11"/>
    <p:sldLayoutId id="2147492114" r:id="rId12"/>
    <p:sldLayoutId id="2147492115" r:id="rId13"/>
    <p:sldLayoutId id="2147492116" r:id="rId14"/>
    <p:sldLayoutId id="2147492117" r:id="rId15"/>
    <p:sldLayoutId id="2147492118" r:id="rId16"/>
    <p:sldLayoutId id="214749211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2024-09-21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2024-09-21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2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773" y="4204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예예예예</a:t>
            </a:r>
            <a:endParaRPr lang="ko-KR" altLang="en-US" sz="60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예예예예</a:t>
            </a:r>
            <a:r>
              <a:rPr lang="ko-KR" altLang="en-US" sz="6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예배하는 이 시간</a:t>
            </a:r>
            <a:endParaRPr lang="en-US" altLang="ko-KR" sz="6600" dirty="0" smtClean="0">
              <a:solidFill>
                <a:srgbClr val="0066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하하하하</a:t>
            </a:r>
            <a:r>
              <a:rPr lang="ko-KR" altLang="en-US" sz="6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기뻐해</a:t>
            </a:r>
            <a:endParaRPr lang="en-US" altLang="ko-KR" sz="66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기기기기 </a:t>
            </a:r>
            <a:r>
              <a:rPr lang="ko-KR" altLang="en-US" sz="6600" dirty="0">
                <a:solidFill>
                  <a:srgbClr val="3737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기도하는 이 시간</a:t>
            </a:r>
            <a:endParaRPr lang="en-US" altLang="ko-KR" sz="6600" dirty="0">
              <a:solidFill>
                <a:srgbClr val="3737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하하하하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응답해</a:t>
            </a:r>
            <a:endParaRPr lang="ko-KR" altLang="en-US" sz="66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83" y="4332189"/>
            <a:ext cx="2487232" cy="24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랄랄랄랄</a:t>
            </a:r>
            <a:r>
              <a:rPr lang="ko-KR" altLang="en-US" sz="6600" dirty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찬양하는 이 시간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뿅뿅뿅뿅</a:t>
            </a:r>
            <a:r>
              <a:rPr lang="ko-KR" altLang="en-US" sz="6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춤을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춰</a:t>
            </a:r>
            <a:endParaRPr lang="en-US" altLang="ko-KR" sz="66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말말말말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듣는 이 시간</a:t>
            </a:r>
            <a:endParaRPr lang="en-US" altLang="ko-KR" sz="6600" dirty="0">
              <a:solidFill>
                <a:srgbClr val="0066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쑥쑥쑥쑥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6600" dirty="0" smtClean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믿음의 </a:t>
            </a: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키 </a:t>
            </a:r>
            <a:r>
              <a:rPr lang="ko-KR" altLang="en-US" sz="6600" dirty="0" smtClean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자라요</a:t>
            </a:r>
            <a:endParaRPr lang="ko-KR" altLang="en-US" sz="6600" dirty="0">
              <a:solidFill>
                <a:srgbClr val="0066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6" y="4258780"/>
            <a:ext cx="3465627" cy="25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531570"/>
            <a:ext cx="12366171" cy="6277269"/>
          </a:xfrm>
          <a:prstGeom prst="roundRect">
            <a:avLst>
              <a:gd name="adj" fmla="val 6925"/>
            </a:avLst>
          </a:prstGeom>
          <a:solidFill>
            <a:schemeClr val="bg1">
              <a:alpha val="72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350" dirty="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66" y="3662307"/>
            <a:ext cx="2813234" cy="279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427192" y="53861"/>
            <a:ext cx="2359551" cy="4833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prstClr val="black"/>
                </a:solidFill>
              </a:rPr>
              <a:t>다니엘 처럼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4" y="531570"/>
            <a:ext cx="10215154" cy="603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err="1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다다다다다니엘처럼</a:t>
            </a:r>
            <a:r>
              <a:rPr lang="ko-KR" altLang="en-US" sz="4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err="1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다다다다다니엘처럼</a:t>
            </a:r>
            <a:endParaRPr lang="en-US" altLang="ko-KR" sz="4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무릎굻고 기도하며</a:t>
            </a:r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감사해요</a:t>
            </a:r>
            <a:endParaRPr lang="en-US" altLang="ko-KR" sz="4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err="1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다다다다다니에처럼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err="1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다다다다다니에처럼</a:t>
            </a:r>
            <a:endParaRPr lang="en-US" altLang="ko-KR" sz="4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오직 한 분 하나님만 예배할래요</a:t>
            </a:r>
            <a:endParaRPr lang="en-US" altLang="ko-KR" sz="4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그리 아니할지라도 </a:t>
            </a:r>
            <a:r>
              <a:rPr lang="ko-KR" altLang="en-US" sz="4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 바라봐요</a:t>
            </a:r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사자굴에 던저질지라도 </a:t>
            </a:r>
            <a:endParaRPr lang="en-US" altLang="ko-KR" sz="4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뜻을 정하여 믿음으로 나아가요</a:t>
            </a:r>
            <a:r>
              <a:rPr lang="en-US" altLang="ko-KR" sz="4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391969" y="3125412"/>
            <a:ext cx="786828" cy="6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하시는 하나님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나보다 앞서 그 길을 가시는 분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밤에는 불로 낮에는 구름으로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</a:t>
            </a:r>
            <a:r>
              <a:rPr lang="ko-KR" altLang="en-US" sz="6600" dirty="0" err="1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가야할</a:t>
            </a: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길 모두 아시는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살아계신 하나님을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의지합니다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10" y="2629988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눈을 들어 주를 바라보기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손을 들어 주를 붙들기를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어제도 오늘도 내일도 동일하게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하시는 하나님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="" xmlns:a16="http://schemas.microsoft.com/office/drawing/2014/main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="" xmlns:a16="http://schemas.microsoft.com/office/drawing/2014/main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="" xmlns:a16="http://schemas.microsoft.com/office/drawing/2014/main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="" xmlns:a16="http://schemas.microsoft.com/office/drawing/2014/main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="" xmlns:a16="http://schemas.microsoft.com/office/drawing/2014/main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="" xmlns:a16="http://schemas.microsoft.com/office/drawing/2014/main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233" y="1564685"/>
            <a:ext cx="11303726" cy="4953676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이 네 소년에게 학문을 주시고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몯모든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서적을 깨닫게 하시고 지혜를 주셨으니 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다니엘은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또 모든 환상과 꿈을 깨달아 알더라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endParaRPr lang="en-US" altLang="ko-KR" sz="16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다니엘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17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488" y="369325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12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9477</TotalTime>
  <Words>450</Words>
  <Application>Microsoft Office PowerPoint</Application>
  <PresentationFormat>와이드스크린</PresentationFormat>
  <Paragraphs>139</Paragraphs>
  <Slides>41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41</vt:i4>
      </vt:variant>
    </vt:vector>
  </HeadingPairs>
  <TitlesOfParts>
    <vt:vector size="68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2_슬라이스</vt:lpstr>
      <vt:lpstr>1_슬라이스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1627</cp:revision>
  <dcterms:created xsi:type="dcterms:W3CDTF">2021-01-04T13:13:52Z</dcterms:created>
  <dcterms:modified xsi:type="dcterms:W3CDTF">2024-09-21T05:32:06Z</dcterms:modified>
</cp:coreProperties>
</file>