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7445" r:id="rId5"/>
    <p:sldMasterId id="2147487620" r:id="rId6"/>
    <p:sldMasterId id="2147487638" r:id="rId7"/>
  </p:sldMasterIdLst>
  <p:notesMasterIdLst>
    <p:notesMasterId r:id="rId50"/>
  </p:notesMasterIdLst>
  <p:sldIdLst>
    <p:sldId id="279" r:id="rId8"/>
    <p:sldId id="681" r:id="rId9"/>
    <p:sldId id="697" r:id="rId10"/>
    <p:sldId id="686" r:id="rId11"/>
    <p:sldId id="707" r:id="rId12"/>
    <p:sldId id="708" r:id="rId13"/>
    <p:sldId id="709" r:id="rId14"/>
    <p:sldId id="710" r:id="rId15"/>
    <p:sldId id="711" r:id="rId16"/>
    <p:sldId id="712" r:id="rId17"/>
    <p:sldId id="702" r:id="rId18"/>
    <p:sldId id="703" r:id="rId19"/>
    <p:sldId id="704" r:id="rId20"/>
    <p:sldId id="705" r:id="rId21"/>
    <p:sldId id="706" r:id="rId22"/>
    <p:sldId id="693" r:id="rId23"/>
    <p:sldId id="694" r:id="rId24"/>
    <p:sldId id="695" r:id="rId25"/>
    <p:sldId id="696" r:id="rId26"/>
    <p:sldId id="713" r:id="rId27"/>
    <p:sldId id="714" r:id="rId28"/>
    <p:sldId id="393" r:id="rId29"/>
    <p:sldId id="679" r:id="rId30"/>
    <p:sldId id="680" r:id="rId31"/>
    <p:sldId id="413" r:id="rId32"/>
    <p:sldId id="414" r:id="rId33"/>
    <p:sldId id="415" r:id="rId34"/>
    <p:sldId id="416" r:id="rId35"/>
    <p:sldId id="700" r:id="rId36"/>
    <p:sldId id="701" r:id="rId37"/>
    <p:sldId id="359" r:id="rId38"/>
    <p:sldId id="533" r:id="rId39"/>
    <p:sldId id="394" r:id="rId40"/>
    <p:sldId id="332" r:id="rId41"/>
    <p:sldId id="333" r:id="rId42"/>
    <p:sldId id="334" r:id="rId43"/>
    <p:sldId id="335" r:id="rId44"/>
    <p:sldId id="338" r:id="rId45"/>
    <p:sldId id="329" r:id="rId46"/>
    <p:sldId id="330" r:id="rId47"/>
    <p:sldId id="331" r:id="rId48"/>
    <p:sldId id="336" r:id="rId4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5"/>
    <a:srgbClr val="0000CC"/>
    <a:srgbClr val="FF0000"/>
    <a:srgbClr val="FF51CC"/>
    <a:srgbClr val="0066FF"/>
    <a:srgbClr val="ED4D05"/>
    <a:srgbClr val="CCFF66"/>
    <a:srgbClr val="FFFFFF"/>
    <a:srgbClr val="1BB522"/>
    <a:srgbClr val="C5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57" autoAdjust="0"/>
    <p:restoredTop sz="94700" autoAdjust="0"/>
  </p:normalViewPr>
  <p:slideViewPr>
    <p:cSldViewPr snapToGrid="0">
      <p:cViewPr varScale="1">
        <p:scale>
          <a:sx n="93" d="100"/>
          <a:sy n="93" d="100"/>
        </p:scale>
        <p:origin x="114" y="4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2022-09-03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62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40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72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47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703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48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68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20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697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21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776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30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420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839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46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09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68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1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91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46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2022-09-03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2022-09-03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2022-09-03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2022-09-03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2022-09-03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2022-09-03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2022-09-03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2022-09-03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2022-09-03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2022-09-03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2022-09-03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2022-09-03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5317995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1562984" y="-196850"/>
            <a:ext cx="9067801" cy="604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제목 텍스트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2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5013099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1273995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>
            <a:spLocks noGrp="1"/>
          </p:cNvSpPr>
          <p:nvPr>
            <p:ph type="pic" sz="half" idx="21"/>
          </p:nvPr>
        </p:nvSpPr>
        <p:spPr>
          <a:xfrm>
            <a:off x="6413500" y="476250"/>
            <a:ext cx="573405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제목 텍스트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제목 텍스트</a:t>
            </a:r>
          </a:p>
        </p:txBody>
      </p:sp>
      <p:sp>
        <p:nvSpPr>
          <p:cNvPr id="4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2973626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763526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2022-09-03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5549545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>
            <a:spLocks noGrp="1"/>
          </p:cNvSpPr>
          <p:nvPr>
            <p:ph type="pic" sz="half" idx="21"/>
          </p:nvPr>
        </p:nvSpPr>
        <p:spPr>
          <a:xfrm>
            <a:off x="5480050" y="1574800"/>
            <a:ext cx="6972300" cy="464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9358683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0285623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>
            <a:spLocks noGrp="1"/>
          </p:cNvSpPr>
          <p:nvPr>
            <p:ph type="pic" sz="quarter" idx="21"/>
          </p:nvPr>
        </p:nvSpPr>
        <p:spPr>
          <a:xfrm>
            <a:off x="7650163" y="3524250"/>
            <a:ext cx="4162425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전경에 짧은 울타리를 두고 해안에서 낮게 비행하는 왜가리"/>
          <p:cNvSpPr>
            <a:spLocks noGrp="1"/>
          </p:cNvSpPr>
          <p:nvPr>
            <p:ph type="pic" sz="quarter" idx="22"/>
          </p:nvPr>
        </p:nvSpPr>
        <p:spPr>
          <a:xfrm>
            <a:off x="7880350" y="431800"/>
            <a:ext cx="3702050" cy="3702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풀로 뒤덮인 사구에서 바라본 해변과 바다"/>
          <p:cNvSpPr>
            <a:spLocks noGrp="1"/>
          </p:cNvSpPr>
          <p:nvPr>
            <p:ph type="pic" idx="23"/>
          </p:nvPr>
        </p:nvSpPr>
        <p:spPr>
          <a:xfrm>
            <a:off x="-495300" y="565150"/>
            <a:ext cx="8601075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3945385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193800" y="4476750"/>
            <a:ext cx="9810750" cy="34881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여기에 인용을 입력하십시오.”"/>
          <p:cNvSpPr txBox="1">
            <a:spLocks noGrp="1"/>
          </p:cNvSpPr>
          <p:nvPr>
            <p:ph type="body" sz="quarter" idx="22"/>
          </p:nvPr>
        </p:nvSpPr>
        <p:spPr>
          <a:xfrm>
            <a:off x="1193800" y="3008889"/>
            <a:ext cx="9810750" cy="47192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5259387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-25400" y="-635000"/>
            <a:ext cx="12242800" cy="81618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066758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1115658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1250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400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05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2022-09-03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851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996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874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556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248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459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323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88010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3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2022-09-03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99662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474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874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7755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3974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889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894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51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2011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2022-09-03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455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41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809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440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223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20393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577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09555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800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7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2022-09-03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6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2022-09-03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2022-09-03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26113" y="6540500"/>
            <a:ext cx="333426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2750" latinLnBrk="0" hangingPunct="0"/>
            <a:fld id="{86CB4B4D-7CA3-9044-876B-883B54F8677D}" type="slidenum">
              <a:rPr lang="en-US" altLang="ko-KR" kern="0" smtClean="0">
                <a:solidFill>
                  <a:srgbClr val="000000"/>
                </a:solidFill>
              </a:rPr>
              <a:pPr algn="ctr" defTabSz="412750" latinLnBrk="0" hangingPunct="0"/>
              <a:t>‹#›</a:t>
            </a:fld>
            <a:endParaRPr lang="en-US" altLang="ko-KR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5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446" r:id="rId1"/>
    <p:sldLayoutId id="2147487447" r:id="rId2"/>
    <p:sldLayoutId id="2147487448" r:id="rId3"/>
    <p:sldLayoutId id="2147487449" r:id="rId4"/>
    <p:sldLayoutId id="2147487450" r:id="rId5"/>
    <p:sldLayoutId id="2147487451" r:id="rId6"/>
    <p:sldLayoutId id="2147487452" r:id="rId7"/>
    <p:sldLayoutId id="2147487453" r:id="rId8"/>
    <p:sldLayoutId id="2147487454" r:id="rId9"/>
    <p:sldLayoutId id="2147487455" r:id="rId10"/>
    <p:sldLayoutId id="2147487456" r:id="rId11"/>
    <p:sldLayoutId id="2147487457" r:id="rId12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/>
              <a:t>2022-09-03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37489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621" r:id="rId1"/>
    <p:sldLayoutId id="2147487622" r:id="rId2"/>
    <p:sldLayoutId id="2147487623" r:id="rId3"/>
    <p:sldLayoutId id="2147487624" r:id="rId4"/>
    <p:sldLayoutId id="2147487625" r:id="rId5"/>
    <p:sldLayoutId id="2147487626" r:id="rId6"/>
    <p:sldLayoutId id="2147487627" r:id="rId7"/>
    <p:sldLayoutId id="2147487628" r:id="rId8"/>
    <p:sldLayoutId id="2147487629" r:id="rId9"/>
    <p:sldLayoutId id="2147487630" r:id="rId10"/>
    <p:sldLayoutId id="2147487631" r:id="rId11"/>
    <p:sldLayoutId id="2147487632" r:id="rId12"/>
    <p:sldLayoutId id="2147487633" r:id="rId13"/>
    <p:sldLayoutId id="2147487634" r:id="rId14"/>
    <p:sldLayoutId id="2147487635" r:id="rId15"/>
    <p:sldLayoutId id="2147487636" r:id="rId16"/>
    <p:sldLayoutId id="2147487637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966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639" r:id="rId1"/>
    <p:sldLayoutId id="2147487640" r:id="rId2"/>
    <p:sldLayoutId id="2147487641" r:id="rId3"/>
    <p:sldLayoutId id="2147487642" r:id="rId4"/>
    <p:sldLayoutId id="2147487643" r:id="rId5"/>
    <p:sldLayoutId id="2147487644" r:id="rId6"/>
    <p:sldLayoutId id="2147487645" r:id="rId7"/>
    <p:sldLayoutId id="2147487646" r:id="rId8"/>
    <p:sldLayoutId id="2147487647" r:id="rId9"/>
    <p:sldLayoutId id="2147487648" r:id="rId10"/>
    <p:sldLayoutId id="2147487649" r:id="rId11"/>
    <p:sldLayoutId id="2147487650" r:id="rId12"/>
    <p:sldLayoutId id="2147487651" r:id="rId13"/>
    <p:sldLayoutId id="2147487652" r:id="rId14"/>
    <p:sldLayoutId id="2147487653" r:id="rId15"/>
    <p:sldLayoutId id="2147487654" r:id="rId16"/>
    <p:sldLayoutId id="2147487655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44062"/>
            <a:ext cx="12192000" cy="4887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654422" y="5634899"/>
            <a:ext cx="8883156" cy="105041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3600" dirty="0" smtClean="0">
                <a:ln w="6600">
                  <a:noFill/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sz="3600" dirty="0" smtClean="0">
                <a:ln w="6600">
                  <a:noFill/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현대교회 유치부 </a:t>
            </a:r>
            <a:r>
              <a:rPr lang="en-US" altLang="ko-KR" sz="3600" dirty="0" smtClean="0">
                <a:ln w="6600">
                  <a:noFill/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</a:t>
            </a:r>
            <a:endParaRPr lang="en-US" altLang="ko-KR" sz="3600" dirty="0">
              <a:ln w="6600">
                <a:noFill/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8395" y="1188309"/>
            <a:ext cx="7892677" cy="4018121"/>
          </a:xfrm>
          <a:prstGeom prst="flowChartAlternateProcess">
            <a:avLst/>
          </a:prstGeom>
          <a:noFill/>
          <a:ln w="2857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err="1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FFFF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유치부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rgbClr val="FFFF8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주일예배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91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80465" y="697125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거듭나면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믿음으로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20679" t="25891" r="42549" b="33591"/>
          <a:stretch/>
        </p:blipFill>
        <p:spPr>
          <a:xfrm>
            <a:off x="4097215" y="3787535"/>
            <a:ext cx="4797767" cy="297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7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예수님을 믿는 자를</a:t>
            </a:r>
            <a:r>
              <a:rPr lang="en-US" altLang="ko-KR" sz="6000" dirty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핍박하던 바울이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예수님을 </a:t>
            </a:r>
            <a:r>
              <a:rPr lang="ko-KR" altLang="en-US" sz="6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믿는자로</a:t>
            </a: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변화되었죠</a:t>
            </a:r>
            <a:r>
              <a:rPr lang="en-US" altLang="ko-KR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!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479" y="3160468"/>
            <a:ext cx="5448855" cy="3955200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바울이야기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474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예수님을 믿는 자를</a:t>
            </a:r>
            <a:r>
              <a:rPr lang="en-US" altLang="ko-KR" sz="6000" dirty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핍박하던 바울이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예수님을 </a:t>
            </a:r>
            <a:r>
              <a:rPr lang="ko-KR" altLang="en-US" sz="6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믿는자로</a:t>
            </a: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변화되었죠</a:t>
            </a:r>
            <a:r>
              <a:rPr lang="en-US" altLang="ko-KR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!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520" y="2716019"/>
            <a:ext cx="5448855" cy="395520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903" y="4204008"/>
            <a:ext cx="3469540" cy="265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205388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CD811F">
                    <a:lumMod val="75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주님 말씀 전하다가 </a:t>
            </a:r>
            <a:r>
              <a:rPr lang="ko-KR" altLang="en-US" sz="6000" dirty="0" err="1" smtClean="0">
                <a:solidFill>
                  <a:srgbClr val="CD811F">
                    <a:lumMod val="75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잠옥에</a:t>
            </a:r>
            <a:r>
              <a:rPr lang="ko-KR" altLang="en-US" sz="6000" dirty="0" smtClean="0">
                <a:solidFill>
                  <a:srgbClr val="CD811F">
                    <a:lumMod val="75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갇혔지만</a:t>
            </a:r>
            <a:endParaRPr lang="en-US" altLang="ko-KR" sz="6000" dirty="0" smtClean="0">
              <a:solidFill>
                <a:srgbClr val="CD811F">
                  <a:lumMod val="75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CD811F">
                    <a:lumMod val="75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두려워하지 말라고 내게 말씀하셨죠</a:t>
            </a:r>
            <a:endParaRPr lang="en-US" altLang="ko-KR" sz="6000" dirty="0" smtClean="0">
              <a:solidFill>
                <a:srgbClr val="CD811F">
                  <a:lumMod val="75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73" y="3213176"/>
            <a:ext cx="5448855" cy="395520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68" y="0"/>
            <a:ext cx="3695117" cy="257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983C27">
                    <a:lumMod val="60000"/>
                    <a:lumOff val="4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땅 끝까지 복음을 전할래요</a:t>
            </a:r>
            <a:r>
              <a:rPr lang="en-US" altLang="ko-KR" sz="6600" dirty="0" smtClean="0">
                <a:solidFill>
                  <a:srgbClr val="983C27">
                    <a:lumMod val="60000"/>
                    <a:lumOff val="4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!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983C27">
                    <a:lumMod val="60000"/>
                    <a:lumOff val="4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담대하게 복음을 증거해요</a:t>
            </a:r>
            <a:r>
              <a:rPr lang="en-US" altLang="ko-KR" sz="6600" dirty="0" smtClean="0">
                <a:solidFill>
                  <a:srgbClr val="983C27">
                    <a:lumMod val="60000"/>
                    <a:lumOff val="4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!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en-US" altLang="ko-KR" sz="6600" dirty="0">
              <a:solidFill>
                <a:srgbClr val="983C27">
                  <a:lumMod val="60000"/>
                  <a:lumOff val="4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en-US" altLang="ko-KR" sz="6000" dirty="0" smtClean="0">
              <a:solidFill>
                <a:srgbClr val="983C27">
                  <a:lumMod val="60000"/>
                  <a:lumOff val="4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978" y="2598063"/>
            <a:ext cx="3951389" cy="286822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183" y="4222927"/>
            <a:ext cx="4900966" cy="287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5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0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236073">
                    <a:lumMod val="75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발자취를 따라서 갈래요</a:t>
            </a:r>
            <a:r>
              <a:rPr lang="en-US" altLang="ko-KR" sz="6600" dirty="0" smtClean="0">
                <a:solidFill>
                  <a:srgbClr val="236073">
                    <a:lumMod val="75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!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236073">
                    <a:lumMod val="75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 기쁜 소식을 전해요</a:t>
            </a:r>
            <a:r>
              <a:rPr lang="en-US" altLang="ko-KR" sz="6600" dirty="0" smtClean="0">
                <a:solidFill>
                  <a:srgbClr val="236073">
                    <a:lumMod val="75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!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en-US" altLang="ko-KR" sz="6600" dirty="0" smtClean="0">
              <a:solidFill>
                <a:srgbClr val="236073">
                  <a:lumMod val="75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en-US" altLang="ko-KR" sz="6600" dirty="0" smtClean="0">
              <a:solidFill>
                <a:srgbClr val="236073">
                  <a:lumMod val="75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068" y="2688575"/>
            <a:ext cx="3784664" cy="274720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068" y="3663236"/>
            <a:ext cx="5666215" cy="322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9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들었어요 </a:t>
            </a:r>
            <a:r>
              <a:rPr lang="ko-KR" altLang="en-US" sz="66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주님 내 </a:t>
            </a:r>
            <a:r>
              <a:rPr lang="ko-KR" altLang="en-US" sz="6600" dirty="0" err="1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이름부르신</a:t>
            </a:r>
            <a:r>
              <a:rPr lang="ko-KR" altLang="en-US" sz="66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것 </a:t>
            </a: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큰 하나님의 일에 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 함께하자고 </a:t>
            </a:r>
            <a:r>
              <a:rPr lang="ko-KR" altLang="en-US" sz="66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와우</a:t>
            </a:r>
            <a:endParaRPr lang="ko-KR" altLang="en-US" sz="6600" dirty="0">
              <a:solidFill>
                <a:schemeClr val="bg1">
                  <a:lumMod val="50000"/>
                  <a:lumOff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꼬마 </a:t>
            </a:r>
            <a:r>
              <a:rPr lang="ko-KR" altLang="en-US" sz="54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동역자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7433509" y="4589627"/>
            <a:ext cx="2578295" cy="226837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6631468" y="5360480"/>
            <a:ext cx="1461664" cy="128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3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가슴이 뛰어요 내가 </a:t>
            </a:r>
            <a:r>
              <a:rPr lang="ko-KR" altLang="en-US" sz="66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주의 </a:t>
            </a:r>
            <a:r>
              <a:rPr lang="ko-KR" altLang="en-US" sz="6600" dirty="0" err="1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동역자니</a:t>
            </a:r>
            <a:endParaRPr lang="ko-KR" altLang="en-US" sz="6600" dirty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이제 예수님을 위해 나 </a:t>
            </a: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살고싶어요</a:t>
            </a:r>
            <a:endParaRPr lang="en-US" altLang="ko-KR" sz="66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145" y="-1337456"/>
            <a:ext cx="5448855" cy="39552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rcRect l="6260" t="9065" r="4930" b="9759"/>
          <a:stretch/>
        </p:blipFill>
        <p:spPr>
          <a:xfrm>
            <a:off x="8543983" y="511876"/>
            <a:ext cx="1370726" cy="1334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596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242239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예수님처럼 친구 </a:t>
            </a:r>
            <a:r>
              <a:rPr lang="ko-KR" altLang="en-US" sz="66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돕고</a:t>
            </a:r>
            <a:endParaRPr lang="en-US" altLang="ko-KR" sz="6600" dirty="0" smtClean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용서하며 </a:t>
            </a:r>
            <a:r>
              <a:rPr lang="ko-KR" altLang="en-US" sz="6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사랑할래요 </a:t>
            </a:r>
            <a:endParaRPr lang="ko-KR" altLang="en-US" sz="6600" dirty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멋진 꼬마 </a:t>
            </a:r>
            <a:r>
              <a:rPr lang="ko-KR" altLang="en-US" sz="6600" dirty="0" err="1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동역자에</a:t>
            </a:r>
            <a:r>
              <a:rPr lang="ko-KR" altLang="en-US" sz="6600" dirty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어울리도록</a:t>
            </a:r>
            <a:endParaRPr lang="en-US" altLang="ko-KR" sz="6600" dirty="0">
              <a:solidFill>
                <a:srgbClr val="0066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468" y="-1662771"/>
            <a:ext cx="5448855" cy="39552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rcRect l="6260" t="9065" r="4930" b="9759"/>
          <a:stretch/>
        </p:blipFill>
        <p:spPr>
          <a:xfrm>
            <a:off x="8579493" y="511876"/>
            <a:ext cx="1370726" cy="1334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602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실수</a:t>
            </a:r>
            <a:r>
              <a:rPr lang="en-US" altLang="ko-KR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훼방 </a:t>
            </a:r>
            <a:r>
              <a:rPr lang="ko-KR" altLang="en-US" sz="6600" dirty="0" err="1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주님계셔</a:t>
            </a:r>
            <a:r>
              <a:rPr lang="ko-KR" altLang="en-US" sz="66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문제없지요</a:t>
            </a: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 오늘도 감사하며 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충성</a:t>
            </a:r>
            <a:r>
              <a:rPr lang="en-US" altLang="ko-KR" sz="6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!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145" y="-1615193"/>
            <a:ext cx="5448855" cy="39552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rcRect l="6260" t="9065" r="4930" b="9759"/>
          <a:stretch/>
        </p:blipFill>
        <p:spPr>
          <a:xfrm>
            <a:off x="8508814" y="362407"/>
            <a:ext cx="1370726" cy="1334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121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660800" y="2318007"/>
            <a:ext cx="8543364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1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82893"/>
            <a:ext cx="12113230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크신 하나님 굳게 </a:t>
            </a:r>
            <a:r>
              <a:rPr lang="ko-KR" altLang="en-US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믿으며 </a:t>
            </a:r>
            <a:endParaRPr lang="en-US" altLang="ko-KR" sz="6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기억해요 </a:t>
            </a:r>
            <a:r>
              <a:rPr lang="ko-KR" altLang="en-US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기억해요</a:t>
            </a:r>
            <a:endParaRPr lang="en-US" altLang="ko-KR" sz="6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날 사랑하는 아빠 하나님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나를 통해 이루실 완벽한 계획</a:t>
            </a:r>
            <a:endParaRPr lang="en-US" altLang="ko-KR" sz="6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508974" y="214391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믿음에 </a:t>
            </a:r>
            <a:r>
              <a:rPr lang="ko-KR" altLang="en-US" sz="54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굳게서요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805" y="1736332"/>
            <a:ext cx="37814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3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715665"/>
            <a:ext cx="12191999" cy="55926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0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변함없이 함께하시는</a:t>
            </a: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0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나의 하나님 나의 하나님</a:t>
            </a: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0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크신 하나님 굳게 </a:t>
            </a:r>
            <a:endParaRPr lang="en-US" altLang="ko-KR" sz="6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믿으며 자라가요</a:t>
            </a:r>
            <a:endParaRPr lang="en-US" altLang="ko-KR" sz="6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r="14481" b="16329"/>
          <a:stretch/>
        </p:blipFill>
        <p:spPr>
          <a:xfrm>
            <a:off x="6748712" y="2416581"/>
            <a:ext cx="4703548" cy="402107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rcRect l="1" t="12737" r="-3359"/>
          <a:stretch/>
        </p:blipFill>
        <p:spPr>
          <a:xfrm>
            <a:off x="8608458" y="2785214"/>
            <a:ext cx="3583541" cy="407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6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22 가사_0033_레이어 11.jpg" descr="2022 가사_0033_레이어 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3358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2022 가사_0032_레이어 12.jpg" descr="2022 가사_0032_레이어 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01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075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22 가사_0043_레이어 1.jpg" descr="2022 가사_0043_레이어 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711283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41023"/>
            <a:ext cx="7946172" cy="5078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ko-KR" altLang="en-US" sz="32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</a:t>
            </a:r>
            <a:r>
              <a:rPr lang="ko-KR" altLang="en-US" sz="36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지켜주세요 </a:t>
            </a:r>
            <a:endParaRPr lang="en-US" altLang="ko-KR" sz="3600" dirty="0" smtClean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36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 err="1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내생각</a:t>
            </a:r>
            <a:r>
              <a:rPr lang="en-US" altLang="ko-KR" sz="36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</a:t>
            </a:r>
            <a:r>
              <a:rPr lang="ko-KR" altLang="en-US" sz="36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 err="1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내마음</a:t>
            </a:r>
            <a:r>
              <a:rPr lang="en-US" altLang="ko-KR" sz="36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</a:t>
            </a:r>
            <a:r>
              <a:rPr lang="ko-KR" altLang="en-US" sz="36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지켜주세요 </a:t>
            </a:r>
            <a:endParaRPr lang="en-US" altLang="ko-KR" sz="3600" dirty="0" smtClean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36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빼앗기지 </a:t>
            </a:r>
            <a:r>
              <a:rPr lang="ko-KR" altLang="en-US" sz="36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않도록</a:t>
            </a:r>
            <a:endParaRPr lang="en-US" altLang="ko-KR" sz="3600" dirty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36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하나님만 예배하고</a:t>
            </a:r>
            <a:r>
              <a:rPr lang="en-US" altLang="ko-KR" sz="36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바라볼 </a:t>
            </a:r>
            <a:r>
              <a:rPr lang="ko-KR" altLang="en-US" sz="36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수 있도록</a:t>
            </a:r>
            <a:endParaRPr lang="en-US" altLang="ko-KR" sz="3600" dirty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36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온전히 하나님께 향할 수</a:t>
            </a:r>
            <a:r>
              <a:rPr lang="en-US" altLang="ko-KR" sz="36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있도록 </a:t>
            </a:r>
            <a:endParaRPr lang="en-US" altLang="ko-KR" sz="3600" dirty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36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도와 </a:t>
            </a:r>
            <a:r>
              <a:rPr lang="ko-KR" altLang="en-US" sz="36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주세요</a:t>
            </a:r>
            <a:endParaRPr lang="en-US" altLang="ko-KR" sz="3600" dirty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96716" y="182042"/>
            <a:ext cx="5106716" cy="7147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하나님 지켜주세요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997" y="896815"/>
            <a:ext cx="4714949" cy="5416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524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2022 가사_0042_레이어 2.jpg" descr="2022 가사_0042_레이어 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819942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말씀속으로</a:t>
            </a:r>
            <a:r>
              <a:rPr lang="ko-KR" altLang="en-US" sz="8800" dirty="0" smtClean="0">
                <a:solidFill>
                  <a:srgbClr val="FFFF8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10004341" y="102582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2272153" y="926101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71718" y="1649376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좋아 좋아 좋아 좋아 </a:t>
            </a:r>
            <a:r>
              <a:rPr lang="ko-KR" altLang="en-US" sz="54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말씀</a:t>
            </a:r>
            <a:endParaRPr lang="en-US" altLang="ko-KR" sz="5400" dirty="0" smtClean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신나 신나 신나 신나 말씀 듣는 것</a:t>
            </a:r>
            <a:endParaRPr lang="en-US" altLang="ko-KR" sz="54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속으로 </a:t>
            </a:r>
            <a:r>
              <a:rPr lang="ko-KR" altLang="en-US" sz="5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슝</a:t>
            </a:r>
            <a:r>
              <a:rPr lang="en-US" altLang="ko-KR" sz="5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~! </a:t>
            </a:r>
            <a:r>
              <a:rPr lang="ko-KR" altLang="en-US" sz="54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속으로 </a:t>
            </a: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슝</a:t>
            </a:r>
            <a:r>
              <a:rPr lang="en-US" altLang="ko-KR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~~!</a:t>
            </a:r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2805952" y="1683840"/>
            <a:ext cx="6257364" cy="3490317"/>
          </a:xfrm>
          <a:prstGeom prst="flowChartAlternateProcess">
            <a:avLst/>
          </a:prstGeom>
          <a:noFill/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9900" b="1" dirty="0">
                <a:ln w="15875" cap="rnd" cmpd="dbl">
                  <a:solidFill>
                    <a:schemeClr val="tx1"/>
                  </a:solidFill>
                  <a:prstDash val="solid"/>
                  <a:bevel/>
                </a:ln>
                <a:gradFill>
                  <a:gsLst>
                    <a:gs pos="97000">
                      <a:schemeClr val="accent4">
                        <a:lumMod val="75000"/>
                      </a:schemeClr>
                    </a:gs>
                    <a:gs pos="22000">
                      <a:srgbClr val="FFFF00"/>
                    </a:gs>
                    <a:gs pos="82000">
                      <a:schemeClr val="accent4">
                        <a:lumMod val="75000"/>
                      </a:schemeClr>
                    </a:gs>
                    <a:gs pos="65000">
                      <a:srgbClr val="00B050">
                        <a:alpha val="79000"/>
                        <a:lumMod val="87000"/>
                        <a:lumOff val="13000"/>
                      </a:srgbClr>
                    </a:gs>
                  </a:gsLst>
                  <a:lin ang="2700000" scaled="1"/>
                </a:gra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말씀</a:t>
            </a:r>
            <a:endParaRPr lang="en-US" altLang="ko-KR" sz="19900" b="1" dirty="0">
              <a:ln w="15875" cap="rnd" cmpd="dbl">
                <a:solidFill>
                  <a:schemeClr val="tx1"/>
                </a:solidFill>
                <a:prstDash val="solid"/>
                <a:bevel/>
              </a:ln>
              <a:gradFill>
                <a:gsLst>
                  <a:gs pos="97000">
                    <a:schemeClr val="accent4">
                      <a:lumMod val="75000"/>
                    </a:schemeClr>
                  </a:gs>
                  <a:gs pos="22000">
                    <a:srgbClr val="FFFF00"/>
                  </a:gs>
                  <a:gs pos="82000">
                    <a:schemeClr val="accent4">
                      <a:lumMod val="75000"/>
                    </a:schemeClr>
                  </a:gs>
                  <a:gs pos="65000">
                    <a:srgbClr val="00B050">
                      <a:alpha val="79000"/>
                      <a:lumMod val="87000"/>
                      <a:lumOff val="13000"/>
                    </a:srgbClr>
                  </a:gs>
                </a:gsLst>
                <a:lin ang="2700000" scaled="1"/>
              </a:gra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65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791228"/>
            <a:ext cx="83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시간</a:t>
            </a:r>
            <a:endParaRPr lang="en-US" altLang="ko-KR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856858" y="34290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629461" y="352098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90678" y="2668119"/>
            <a:ext cx="4998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광고 </a:t>
            </a:r>
            <a:endParaRPr lang="en-US" altLang="ko-KR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1304" y="386862"/>
            <a:ext cx="4511919" cy="1328023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7200" b="1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말씀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0" y="1547446"/>
            <a:ext cx="12192000" cy="49676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600" b="1" dirty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Narkisim" panose="020E0502050101010101" pitchFamily="34" charset="-79"/>
              <a:ea typeface="HY견고딕" panose="02030600000101010101" pitchFamily="18" charset="-127"/>
              <a:cs typeface="Narkisim" panose="020E0502050101010101" pitchFamily="34" charset="-79"/>
            </a:endParaRPr>
          </a:p>
          <a:p>
            <a:pPr algn="ctr"/>
            <a:endParaRPr lang="en-US" altLang="ko-KR" sz="3600" b="1" dirty="0" smtClean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Narkisim" panose="020E0502050101010101" pitchFamily="34" charset="-79"/>
              <a:ea typeface="HY견고딕" panose="02030600000101010101" pitchFamily="18" charset="-127"/>
              <a:cs typeface="Narkisim" panose="020E0502050101010101" pitchFamily="34" charset="-79"/>
            </a:endParaRPr>
          </a:p>
          <a:p>
            <a:pPr algn="ctr"/>
            <a:r>
              <a:rPr lang="ko-KR" altLang="en-US" sz="360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chemeClr val="bg1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사도행전 </a:t>
            </a:r>
            <a:r>
              <a:rPr lang="en-US" altLang="ko-KR" sz="3600" dirty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chemeClr val="bg1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16</a:t>
            </a:r>
            <a:r>
              <a:rPr lang="ko-KR" altLang="en-US" sz="3600" dirty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chemeClr val="bg1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장</a:t>
            </a:r>
            <a:r>
              <a:rPr lang="en-US" altLang="ko-KR" sz="3600" dirty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chemeClr val="bg1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31</a:t>
            </a:r>
            <a:r>
              <a:rPr lang="ko-KR" altLang="en-US" sz="3600" dirty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chemeClr val="bg1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절 </a:t>
            </a:r>
            <a:endParaRPr lang="en-US" altLang="ko-KR" sz="3600" dirty="0" smtClean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schemeClr val="bg1"/>
              </a:solidFill>
              <a:effectLst>
                <a:reflection stA="0" endPos="2000" dist="279400" dir="5400000" sy="-100000" algn="bl" rotWithShape="0"/>
              </a:effectLst>
              <a:latin typeface="Narkisim" panose="020E0502050101010101" pitchFamily="34" charset="-79"/>
              <a:ea typeface="HY견고딕" panose="02030600000101010101" pitchFamily="18" charset="-127"/>
              <a:cs typeface="Narkisim" panose="020E0502050101010101" pitchFamily="34" charset="-79"/>
            </a:endParaRPr>
          </a:p>
          <a:p>
            <a:pPr algn="ctr"/>
            <a:r>
              <a:rPr lang="ko-KR" altLang="en-US" sz="4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KR"/>
              </a:rPr>
              <a:t>주 </a:t>
            </a:r>
            <a:r>
              <a:rPr lang="ko-KR" altLang="en-US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KR"/>
              </a:rPr>
              <a:t>예수를 믿으라 </a:t>
            </a:r>
            <a:endParaRPr lang="en-US" altLang="ko-KR" sz="4400" b="1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KR"/>
            </a:endParaRPr>
          </a:p>
          <a:p>
            <a:pPr algn="ctr"/>
            <a:r>
              <a:rPr lang="ko-KR" altLang="en-US" sz="4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KR"/>
              </a:rPr>
              <a:t>그리하면 </a:t>
            </a:r>
            <a:r>
              <a:rPr lang="ko-KR" altLang="en-US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KR"/>
              </a:rPr>
              <a:t>너와 네 집이 구원을 </a:t>
            </a:r>
            <a:r>
              <a:rPr lang="ko-KR" altLang="en-US" sz="4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KR"/>
              </a:rPr>
              <a:t>받으리라</a:t>
            </a:r>
            <a:endParaRPr lang="en-US" altLang="ko-KR" sz="4400" b="1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KR"/>
            </a:endParaRPr>
          </a:p>
          <a:p>
            <a:pPr algn="ctr"/>
            <a:endParaRPr lang="en-US" altLang="ko-KR" sz="4400" b="1" dirty="0">
              <a:solidFill>
                <a:schemeClr val="bg1"/>
              </a:solidFill>
              <a:latin typeface="Noto Sans KR"/>
            </a:endParaRPr>
          </a:p>
          <a:p>
            <a:pPr algn="ctr"/>
            <a:r>
              <a:rPr lang="ko-KR" altLang="en-US" sz="3600" dirty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chemeClr val="bg1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사도행전 </a:t>
            </a:r>
            <a:r>
              <a:rPr lang="en-US" altLang="ko-KR" sz="3600" dirty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chemeClr val="bg1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16</a:t>
            </a:r>
            <a:r>
              <a:rPr lang="ko-KR" altLang="en-US" sz="3600" dirty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chemeClr val="bg1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장</a:t>
            </a:r>
            <a:r>
              <a:rPr lang="en-US" altLang="ko-KR" sz="3600" dirty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chemeClr val="bg1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31</a:t>
            </a:r>
            <a:r>
              <a:rPr lang="ko-KR" altLang="en-US" sz="3600" dirty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chemeClr val="bg1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절 </a:t>
            </a:r>
            <a:r>
              <a:rPr lang="en-US" altLang="ko-KR" sz="360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chemeClr val="bg1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(x3)</a:t>
            </a:r>
          </a:p>
          <a:p>
            <a:pPr algn="ctr"/>
            <a:r>
              <a:rPr lang="ko-KR" altLang="en-US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KR"/>
              </a:rPr>
              <a:t>주 예수를 믿으라 </a:t>
            </a:r>
            <a:endParaRPr lang="en-US" altLang="ko-KR" sz="44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KR"/>
            </a:endParaRPr>
          </a:p>
          <a:p>
            <a:pPr algn="ctr"/>
            <a:r>
              <a:rPr lang="ko-KR" altLang="en-US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KR"/>
              </a:rPr>
              <a:t>그리하면 너와 네 집이 구원을 </a:t>
            </a:r>
            <a:r>
              <a:rPr lang="ko-KR" altLang="en-US" sz="4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KR"/>
              </a:rPr>
              <a:t>받으리라 </a:t>
            </a:r>
            <a:r>
              <a:rPr lang="en-US" altLang="ko-KR" sz="4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KR"/>
              </a:rPr>
              <a:t>(x3)</a:t>
            </a:r>
            <a:endParaRPr lang="en-US" altLang="ko-KR" sz="44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KR"/>
            </a:endParaRPr>
          </a:p>
          <a:p>
            <a:pPr algn="ctr"/>
            <a:endParaRPr lang="en-US" altLang="ko-KR" sz="4400" b="1" dirty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Narkisim" panose="020E0502050101010101" pitchFamily="34" charset="-79"/>
              <a:ea typeface="HY견고딕" panose="02030600000101010101" pitchFamily="18" charset="-127"/>
              <a:cs typeface="Narkisim" panose="020E0502050101010101" pitchFamily="34" charset="-79"/>
            </a:endParaRPr>
          </a:p>
          <a:p>
            <a:pPr algn="ctr"/>
            <a:endParaRPr lang="ko-KR" alt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72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lang="en-US" altLang="ko-KR" sz="6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79995" y="971877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돈으로 못가요 하나님 나라 </a:t>
            </a:r>
            <a:endParaRPr lang="en-US" altLang="ko-KR" sz="7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힘으로도 못가요 하나님 나라</a:t>
            </a:r>
            <a:endParaRPr lang="en-US" altLang="ko-KR" sz="7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7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508974" y="214391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돈으로 못가요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l="5054" t="6754" r="5210" b="3730"/>
          <a:stretch/>
        </p:blipFill>
        <p:spPr>
          <a:xfrm>
            <a:off x="3054144" y="4287696"/>
            <a:ext cx="2342045" cy="234814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082" y="4117398"/>
            <a:ext cx="2525704" cy="256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3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37271" y="715665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거듭나면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믿음으로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691" y="4263192"/>
            <a:ext cx="3251411" cy="247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71758" y="593853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벼슬로도 못가요 하나님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나라</a:t>
            </a:r>
            <a:endParaRPr lang="en-US" altLang="ko-KR" sz="6600" dirty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지식으로 못가요</a:t>
            </a:r>
            <a:r>
              <a:rPr lang="en-US" altLang="ko-KR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324" y="3677916"/>
            <a:ext cx="6039913" cy="386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0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80465" y="697125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거듭나면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믿음으로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20679" t="25891" r="42549" b="33591"/>
          <a:stretch/>
        </p:blipFill>
        <p:spPr>
          <a:xfrm>
            <a:off x="4097215" y="3787535"/>
            <a:ext cx="4797767" cy="297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606927" y="426799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어여뻐도 </a:t>
            </a: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못가요 하나님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나라</a:t>
            </a:r>
            <a:endParaRPr lang="en-US" altLang="ko-KR" sz="6600" dirty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맘 착해도 못가요</a:t>
            </a:r>
            <a:r>
              <a:rPr lang="en-US" altLang="ko-KR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111" y="3850298"/>
            <a:ext cx="3582866" cy="315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7.xml><?xml version="1.0" encoding="utf-8"?>
<a:theme xmlns:a="http://schemas.openxmlformats.org/drawingml/2006/main" name="1_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5068</TotalTime>
  <Words>475</Words>
  <Application>Microsoft Office PowerPoint</Application>
  <PresentationFormat>와이드스크린</PresentationFormat>
  <Paragraphs>153</Paragraphs>
  <Slides>42</Slides>
  <Notes>24</Notes>
  <HiddenSlides>0</HiddenSlides>
  <MMClips>0</MMClips>
  <ScaleCrop>false</ScaleCrop>
  <HeadingPairs>
    <vt:vector size="6" baseType="variant">
      <vt:variant>
        <vt:lpstr>사용한 글꼴</vt:lpstr>
      </vt:variant>
      <vt:variant>
        <vt:i4>17</vt:i4>
      </vt:variant>
      <vt:variant>
        <vt:lpstr>테마</vt:lpstr>
      </vt:variant>
      <vt:variant>
        <vt:i4>7</vt:i4>
      </vt:variant>
      <vt:variant>
        <vt:lpstr>슬라이드 제목</vt:lpstr>
      </vt:variant>
      <vt:variant>
        <vt:i4>42</vt:i4>
      </vt:variant>
    </vt:vector>
  </HeadingPairs>
  <TitlesOfParts>
    <vt:vector size="66" baseType="lpstr">
      <vt:lpstr>Helvetica Neue</vt:lpstr>
      <vt:lpstr>Helvetica Neue Light</vt:lpstr>
      <vt:lpstr>Helvetica Neue Medium</vt:lpstr>
      <vt:lpstr>HY견고딕</vt:lpstr>
      <vt:lpstr>HY중고딕</vt:lpstr>
      <vt:lpstr>HY헤드라인M</vt:lpstr>
      <vt:lpstr>Noto Sans KR</vt:lpstr>
      <vt:lpstr>맑은 고딕</vt:lpstr>
      <vt:lpstr>휴먼모음T</vt:lpstr>
      <vt:lpstr>Arial</vt:lpstr>
      <vt:lpstr>Calibri</vt:lpstr>
      <vt:lpstr>Calibri Light</vt:lpstr>
      <vt:lpstr>Century Gothic</vt:lpstr>
      <vt:lpstr>Narkisim</vt:lpstr>
      <vt:lpstr>Rockwell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1_White</vt:lpstr>
      <vt:lpstr>슬라이스</vt:lpstr>
      <vt:lpstr>1_슬라이스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888</cp:revision>
  <dcterms:created xsi:type="dcterms:W3CDTF">2021-01-04T13:13:52Z</dcterms:created>
  <dcterms:modified xsi:type="dcterms:W3CDTF">2022-09-03T12:17:03Z</dcterms:modified>
</cp:coreProperties>
</file>