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99" r:id="rId1"/>
    <p:sldMasterId id="2147484311" r:id="rId2"/>
    <p:sldMasterId id="2147484996" r:id="rId3"/>
  </p:sldMasterIdLst>
  <p:notesMasterIdLst>
    <p:notesMasterId r:id="rId7"/>
  </p:notesMasterIdLst>
  <p:sldIdLst>
    <p:sldId id="269" r:id="rId4"/>
    <p:sldId id="270" r:id="rId5"/>
    <p:sldId id="271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FF"/>
    <a:srgbClr val="FF51CC"/>
    <a:srgbClr val="466C02"/>
    <a:srgbClr val="C54646"/>
    <a:srgbClr val="404040"/>
    <a:srgbClr val="FF0000"/>
    <a:srgbClr val="4679C5"/>
    <a:srgbClr val="FBFBF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74" autoAdjust="0"/>
    <p:restoredTop sz="94700" autoAdjust="0"/>
  </p:normalViewPr>
  <p:slideViewPr>
    <p:cSldViewPr snapToGrid="0">
      <p:cViewPr varScale="1">
        <p:scale>
          <a:sx n="110" d="100"/>
          <a:sy n="110" d="100"/>
        </p:scale>
        <p:origin x="924" y="102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tableStyles" Target="tableStyles.xml"/><Relationship Id="rId5" Type="http://schemas.openxmlformats.org/officeDocument/2006/relationships/slide" Target="slides/slide2.xml"/><Relationship Id="rId10" Type="http://schemas.openxmlformats.org/officeDocument/2006/relationships/theme" Target="theme/theme1.xml"/><Relationship Id="rId4" Type="http://schemas.openxmlformats.org/officeDocument/2006/relationships/slide" Target="slides/slide1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6135AE0-FB02-4300-A841-9B27FB5C7BFC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 dirty="0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0B41990-1E19-4EE1-9A29-990A7A8EFC74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4069392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4530"/>
            <a:ext cx="6858000" cy="2387600"/>
          </a:xfrm>
        </p:spPr>
        <p:txBody>
          <a:bodyPr anchor="b">
            <a:normAutofit/>
          </a:bodyPr>
          <a:lstStyle>
            <a:lvl1pPr algn="ctr">
              <a:defRPr sz="45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 algn="ctr">
              <a:buNone/>
              <a:defRPr sz="21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05344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4014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0362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0363"/>
            <a:ext cx="5800725" cy="5811837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2782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250422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4370403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6282219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736326130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2701944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166595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19894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2707206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041827269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 dirty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2651816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0166810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762625" cy="5811838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A0126C-91D4-46B8-B2B5-5C852DBEA8D6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92234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6" name="Group 15"/>
          <p:cNvGrpSpPr/>
          <p:nvPr/>
        </p:nvGrpSpPr>
        <p:grpSpPr>
          <a:xfrm>
            <a:off x="4334933" y="1169931"/>
            <a:ext cx="4814835" cy="4993802"/>
            <a:chOff x="4334933" y="1169931"/>
            <a:chExt cx="4814835" cy="4993802"/>
          </a:xfrm>
        </p:grpSpPr>
        <p:cxnSp>
          <p:nvCxnSpPr>
            <p:cNvPr id="17" name="Straight Connector 16"/>
            <p:cNvCxnSpPr/>
            <p:nvPr/>
          </p:nvCxnSpPr>
          <p:spPr>
            <a:xfrm flipH="1">
              <a:off x="6009259" y="1169931"/>
              <a:ext cx="3134741" cy="3134741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>
              <a:off x="4334933" y="1348898"/>
              <a:ext cx="4814835" cy="4814835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5225595" y="1469269"/>
              <a:ext cx="3912054" cy="3912054"/>
            </a:xfrm>
            <a:prstGeom prst="line">
              <a:avLst/>
            </a:prstGeom>
            <a:ln w="1270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2" name="Straight Connector 21"/>
            <p:cNvCxnSpPr/>
            <p:nvPr/>
          </p:nvCxnSpPr>
          <p:spPr>
            <a:xfrm flipH="1">
              <a:off x="5304588" y="1307856"/>
              <a:ext cx="3839412" cy="3839412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3" name="Straight Connector 22"/>
            <p:cNvCxnSpPr/>
            <p:nvPr/>
          </p:nvCxnSpPr>
          <p:spPr>
            <a:xfrm flipH="1">
              <a:off x="5707078" y="1770196"/>
              <a:ext cx="3430571" cy="3430570"/>
            </a:xfrm>
            <a:prstGeom prst="line">
              <a:avLst/>
            </a:prstGeom>
            <a:ln w="31750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33400" y="533400"/>
            <a:ext cx="6154713" cy="3124201"/>
          </a:xfrm>
        </p:spPr>
        <p:txBody>
          <a:bodyPr anchor="b">
            <a:normAutofit/>
          </a:bodyPr>
          <a:lstStyle>
            <a:lvl1pPr algn="l">
              <a:defRPr sz="4400">
                <a:effectLst/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33400" y="3843868"/>
            <a:ext cx="4954250" cy="1913466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896611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533400"/>
            <a:ext cx="6554867" cy="3767670"/>
          </a:xfrm>
        </p:spPr>
        <p:txBody>
          <a:bodyPr anchor="ctr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5504999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1981199"/>
            <a:ext cx="6402468" cy="2319867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487333"/>
            <a:ext cx="6402467" cy="1532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868221053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1" name="Content Placeholder 3"/>
          <p:cNvSpPr>
            <a:spLocks noGrp="1"/>
          </p:cNvSpPr>
          <p:nvPr>
            <p:ph sz="half" idx="13"/>
          </p:nvPr>
        </p:nvSpPr>
        <p:spPr>
          <a:xfrm>
            <a:off x="533400" y="533400"/>
            <a:ext cx="3949967" cy="3767667"/>
          </a:xfrm>
        </p:spPr>
        <p:txBody>
          <a:bodyPr anchor="ctr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12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533400"/>
            <a:ext cx="3948238" cy="3759200"/>
          </a:xfrm>
        </p:spPr>
        <p:txBody>
          <a:bodyPr anchor="ctr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9269311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1" y="533400"/>
            <a:ext cx="3716866" cy="609600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3399" y="1143000"/>
            <a:ext cx="3945467" cy="3158067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55016" y="566738"/>
            <a:ext cx="376405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 cap="all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2362" y="1143000"/>
            <a:ext cx="3956705" cy="3149600"/>
          </a:xfrm>
        </p:spPr>
        <p:txBody>
          <a:bodyPr anchor="t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158620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52213774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435476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12423"/>
            <a:ext cx="7886700" cy="2851208"/>
          </a:xfrm>
        </p:spPr>
        <p:txBody>
          <a:bodyPr anchor="b">
            <a:normAutofit/>
          </a:bodyPr>
          <a:lstStyle>
            <a:lvl1pPr>
              <a:defRPr sz="45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52634"/>
            <a:ext cx="78867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38662563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18667" y="533400"/>
            <a:ext cx="3200400" cy="1524000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399" y="533400"/>
            <a:ext cx="4438755" cy="5486400"/>
          </a:xfrm>
        </p:spPr>
        <p:txBody>
          <a:bodyPr anchor="ctr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418667" y="2209802"/>
            <a:ext cx="3200400" cy="2091267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71395574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495800" y="1447800"/>
            <a:ext cx="3563258" cy="11430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762000" y="914400"/>
            <a:ext cx="3280974" cy="48006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496027" y="2743200"/>
            <a:ext cx="3564223" cy="2082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33400" y="6172200"/>
            <a:ext cx="5811724" cy="365125"/>
          </a:xfrm>
        </p:spPr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009225433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파노라마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6" name="Picture Placeholder 2"/>
          <p:cNvSpPr>
            <a:spLocks noGrp="1" noChangeAspect="1"/>
          </p:cNvSpPr>
          <p:nvPr>
            <p:ph type="pic" idx="13"/>
          </p:nvPr>
        </p:nvSpPr>
        <p:spPr>
          <a:xfrm>
            <a:off x="533400" y="533400"/>
            <a:ext cx="8077200" cy="3124200"/>
          </a:xfrm>
          <a:prstGeom prst="snip2DiagRect">
            <a:avLst>
              <a:gd name="adj1" fmla="val 10815"/>
              <a:gd name="adj2" fmla="val 0"/>
            </a:avLst>
          </a:prstGeom>
          <a:ln w="15875">
            <a:solidFill>
              <a:schemeClr val="tx1">
                <a:alpha val="4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ko-KR" altLang="en-US" smtClean="0"/>
              <a:t>그림을 추가하려면 아이콘을 클릭하십시오</a:t>
            </a:r>
            <a:endParaRPr lang="en-US" dirty="0"/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762002" y="3843867"/>
            <a:ext cx="7281332" cy="457200"/>
          </a:xfrm>
        </p:spPr>
        <p:txBody>
          <a:bodyPr anchor="t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43289772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 및 캡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77200" cy="2895600"/>
          </a:xfrm>
        </p:spPr>
        <p:txBody>
          <a:bodyPr anchor="ctr">
            <a:normAutofit/>
          </a:bodyPr>
          <a:lstStyle>
            <a:lvl1pPr algn="l">
              <a:defRPr sz="28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114800"/>
            <a:ext cx="6383552" cy="1905000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560810697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캡션 있는 인용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3" y="533400"/>
            <a:ext cx="6859787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66800" y="3429000"/>
            <a:ext cx="6402467" cy="4826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301070"/>
            <a:ext cx="6382361" cy="171873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776539195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429000"/>
            <a:ext cx="6382361" cy="1697400"/>
          </a:xfrm>
        </p:spPr>
        <p:txBody>
          <a:bodyPr anchor="b">
            <a:normAutofit/>
          </a:bodyPr>
          <a:lstStyle>
            <a:lvl1pPr algn="l">
              <a:defRPr sz="2800" b="0" cap="all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132980"/>
            <a:ext cx="6383552" cy="886819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141747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인용문 있는 명함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56284" y="533400"/>
            <a:ext cx="6859786" cy="2895600"/>
          </a:xfrm>
        </p:spPr>
        <p:txBody>
          <a:bodyPr anchor="ctr">
            <a:normAutofit/>
          </a:bodyPr>
          <a:lstStyle>
            <a:lvl1pPr algn="l">
              <a:defRPr sz="2800" b="0" cap="all">
                <a:solidFill>
                  <a:schemeClr val="tx1"/>
                </a:solidFill>
              </a:defRPr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886200"/>
            <a:ext cx="6382361" cy="1049866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953000"/>
            <a:ext cx="63823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228600" y="71062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696200" y="276860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274555961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참 또는 거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7525658" cy="2895600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533400" y="3928534"/>
            <a:ext cx="638236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all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4766735"/>
            <a:ext cx="6382360" cy="1253065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bg2">
                    <a:lumMod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88667960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</p:spPr>
        <p:txBody>
          <a:bodyPr>
            <a:normAutofit/>
          </a:bodyPr>
          <a:lstStyle>
            <a:lvl1pPr algn="l">
              <a:defRPr sz="28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1"/>
            <a:ext cx="6554867" cy="3767670"/>
          </a:xfrm>
        </p:spPr>
        <p:txBody>
          <a:bodyPr vert="eaVert" anchor="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19035425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66406" y="533400"/>
            <a:ext cx="2044194" cy="4419600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0"/>
            <a:ext cx="5850012" cy="5486400"/>
          </a:xfrm>
        </p:spPr>
        <p:txBody>
          <a:bodyPr vert="eaVert" anchor="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4807178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33845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8801"/>
            <a:ext cx="3886200" cy="4351337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4479667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681851"/>
            <a:ext cx="386715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3845" y="2507551"/>
            <a:ext cx="3867150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851"/>
            <a:ext cx="38862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7551"/>
            <a:ext cx="3886201" cy="3680525"/>
          </a:xfrm>
        </p:spPr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4119489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19649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659981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1"/>
            <a:ext cx="2948940" cy="1600197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399"/>
            <a:ext cx="294894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6404790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936" y="457200"/>
            <a:ext cx="2948940" cy="1600200"/>
          </a:xfrm>
        </p:spPr>
        <p:txBody>
          <a:bodyPr anchor="b">
            <a:normAutofit/>
          </a:bodyPr>
          <a:lstStyle>
            <a:lvl1pPr>
              <a:defRPr sz="2400" b="0"/>
            </a:lvl1pPr>
          </a:lstStyle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6200" y="990600"/>
            <a:ext cx="4629150" cy="4876800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ko-KR" altLang="en-US" dirty="0" smtClean="0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936" y="2057400"/>
            <a:ext cx="294894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200"/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3093884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slideLayout" Target="../slideLayouts/slideLayout35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17" Type="http://schemas.openxmlformats.org/officeDocument/2006/relationships/slideLayout" Target="../slideLayouts/slideLayout39.xml"/><Relationship Id="rId2" Type="http://schemas.openxmlformats.org/officeDocument/2006/relationships/slideLayout" Target="../slideLayouts/slideLayout24.xml"/><Relationship Id="rId16" Type="http://schemas.openxmlformats.org/officeDocument/2006/relationships/slideLayout" Target="../slideLayouts/slideLayout38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slideLayout" Target="../slideLayouts/slideLayout3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gradFill flip="none" rotWithShape="1"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33845" y="365760"/>
            <a:ext cx="78867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3845" y="1828801"/>
            <a:ext cx="78867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25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6314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2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7584704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00" r:id="rId1"/>
    <p:sldLayoutId id="2147483901" r:id="rId2"/>
    <p:sldLayoutId id="2147483902" r:id="rId3"/>
    <p:sldLayoutId id="2147483903" r:id="rId4"/>
    <p:sldLayoutId id="2147483904" r:id="rId5"/>
    <p:sldLayoutId id="2147483905" r:id="rId6"/>
    <p:sldLayoutId id="2147483906" r:id="rId7"/>
    <p:sldLayoutId id="2147483907" r:id="rId8"/>
    <p:sldLayoutId id="2147483908" r:id="rId9"/>
    <p:sldLayoutId id="2147483909" r:id="rId10"/>
    <p:sldLayoutId id="2147483910" r:id="rId11"/>
  </p:sldLayoutIdLst>
  <p:txStyles>
    <p:titleStyle>
      <a:lvl1pPr algn="l" defTabSz="685800" rtl="0" eaLnBrk="1" latinLnBrk="1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1" hangingPunct="1">
        <a:lnSpc>
          <a:spcPct val="90000"/>
        </a:lnSpc>
        <a:spcBef>
          <a:spcPts val="750"/>
        </a:spcBef>
        <a:buFont typeface="Wingdings 2" pitchFamily="18" charset="2"/>
        <a:buChar char="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1" hangingPunct="1">
        <a:lnSpc>
          <a:spcPct val="90000"/>
        </a:lnSpc>
        <a:spcBef>
          <a:spcPts val="375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1" hangingPunct="1">
        <a:spcBef>
          <a:spcPct val="20000"/>
        </a:spcBef>
        <a:buFont typeface="Wingdings 2" pitchFamily="18" charset="2"/>
        <a:buChar char="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1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6286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A0126C-91D4-46B8-B2B5-5C852DBEA8D6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028950" y="6356350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 dirty="0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457950" y="6356350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B4954B-3D78-4C2D-AD78-FB38F82BA9EE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8692054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312" r:id="rId1"/>
    <p:sldLayoutId id="2147484313" r:id="rId2"/>
    <p:sldLayoutId id="2147484314" r:id="rId3"/>
    <p:sldLayoutId id="2147484315" r:id="rId4"/>
    <p:sldLayoutId id="2147484316" r:id="rId5"/>
    <p:sldLayoutId id="2147484317" r:id="rId6"/>
    <p:sldLayoutId id="2147484318" r:id="rId7"/>
    <p:sldLayoutId id="2147484319" r:id="rId8"/>
    <p:sldLayoutId id="2147484320" r:id="rId9"/>
    <p:sldLayoutId id="2147484321" r:id="rId10"/>
    <p:sldLayoutId id="2147484322" r:id="rId11"/>
  </p:sldLayoutIdLst>
  <p:timing>
    <p:tnLst>
      <p:par>
        <p:cTn id="1" dur="indefinite" restart="never" nodeType="tmRoot"/>
      </p:par>
    </p:tnLst>
  </p:timing>
  <p:txStyles>
    <p:titleStyle>
      <a:lvl1pPr algn="l" defTabSz="914400" rtl="0" eaLnBrk="1" latinLnBrk="1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1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6670675" y="3894667"/>
            <a:ext cx="2470456" cy="2658533"/>
            <a:chOff x="6687077" y="3259666"/>
            <a:chExt cx="2981857" cy="3208867"/>
          </a:xfrm>
        </p:grpSpPr>
        <p:cxnSp>
          <p:nvCxnSpPr>
            <p:cNvPr id="8" name="Straight Connector 7"/>
            <p:cNvCxnSpPr/>
            <p:nvPr/>
          </p:nvCxnSpPr>
          <p:spPr>
            <a:xfrm flipH="1">
              <a:off x="8756120" y="3259666"/>
              <a:ext cx="912814" cy="912812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 flipH="1">
              <a:off x="6687077" y="3486677"/>
              <a:ext cx="2981857" cy="2981856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0" name="Straight Connector 9"/>
            <p:cNvCxnSpPr/>
            <p:nvPr/>
          </p:nvCxnSpPr>
          <p:spPr>
            <a:xfrm flipH="1">
              <a:off x="7772400" y="3581400"/>
              <a:ext cx="1896534" cy="1896533"/>
            </a:xfrm>
            <a:prstGeom prst="line">
              <a:avLst/>
            </a:prstGeom>
            <a:ln w="952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 flipH="1">
              <a:off x="7923214" y="3433394"/>
              <a:ext cx="1739738" cy="1739740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Straight Connector 11"/>
            <p:cNvCxnSpPr/>
            <p:nvPr/>
          </p:nvCxnSpPr>
          <p:spPr>
            <a:xfrm flipH="1">
              <a:off x="8398935" y="3985317"/>
              <a:ext cx="1264017" cy="1264016"/>
            </a:xfrm>
            <a:prstGeom prst="line">
              <a:avLst/>
            </a:prstGeom>
            <a:ln w="28575">
              <a:solidFill>
                <a:schemeClr val="tx1"/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3400" y="4495800"/>
            <a:ext cx="6554867" cy="1524000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3400" y="533401"/>
            <a:ext cx="6554867" cy="376767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430245" y="6172203"/>
            <a:ext cx="1200463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E0A755C0-ECF6-48CC-BAE5-F70C1E0C6540}" type="datetimeFigureOut">
              <a:rPr lang="ko-KR" altLang="en-US" smtClean="0"/>
              <a:t>2021-05-23</a:t>
            </a:fld>
            <a:endParaRPr lang="ko-KR" alt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33400" y="6172200"/>
            <a:ext cx="5811724" cy="36512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endParaRPr lang="ko-KR" alt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774426" y="5578478"/>
            <a:ext cx="856907" cy="6699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2800" b="0" i="0">
                <a:solidFill>
                  <a:schemeClr val="bg2">
                    <a:lumMod val="50000"/>
                  </a:schemeClr>
                </a:solidFill>
                <a:effectLst/>
                <a:latin typeface="+mn-lt"/>
              </a:defRPr>
            </a:lvl1pPr>
          </a:lstStyle>
          <a:p>
            <a:fld id="{34B738E3-1B51-4FE0-9869-57944E4845FA}" type="slidenum">
              <a:rPr lang="ko-KR" altLang="en-US" smtClean="0"/>
              <a:t>‹#›</a:t>
            </a:fld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93344334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4997" r:id="rId1"/>
    <p:sldLayoutId id="2147484998" r:id="rId2"/>
    <p:sldLayoutId id="2147484999" r:id="rId3"/>
    <p:sldLayoutId id="2147485000" r:id="rId4"/>
    <p:sldLayoutId id="2147485001" r:id="rId5"/>
    <p:sldLayoutId id="2147485002" r:id="rId6"/>
    <p:sldLayoutId id="2147485003" r:id="rId7"/>
    <p:sldLayoutId id="2147485004" r:id="rId8"/>
    <p:sldLayoutId id="2147485005" r:id="rId9"/>
    <p:sldLayoutId id="2147485006" r:id="rId10"/>
    <p:sldLayoutId id="2147485007" r:id="rId11"/>
    <p:sldLayoutId id="2147485008" r:id="rId12"/>
    <p:sldLayoutId id="2147485009" r:id="rId13"/>
    <p:sldLayoutId id="2147485010" r:id="rId14"/>
    <p:sldLayoutId id="2147485011" r:id="rId15"/>
    <p:sldLayoutId id="2147485012" r:id="rId16"/>
    <p:sldLayoutId id="2147485013" r:id="rId17"/>
  </p:sldLayoutIdLst>
  <p:txStyles>
    <p:titleStyle>
      <a:lvl1pPr algn="l" defTabSz="457200" rtl="0" eaLnBrk="1" latinLnBrk="1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latinLnBrk="1" hangingPunct="1">
        <a:defRPr>
          <a:solidFill>
            <a:schemeClr val="tx2"/>
          </a:solidFill>
        </a:defRPr>
      </a:lvl2pPr>
      <a:lvl3pPr eaLnBrk="1" latinLnBrk="1" hangingPunct="1">
        <a:defRPr>
          <a:solidFill>
            <a:schemeClr val="tx2"/>
          </a:solidFill>
        </a:defRPr>
      </a:lvl3pPr>
      <a:lvl4pPr eaLnBrk="1" latinLnBrk="1" hangingPunct="1">
        <a:defRPr>
          <a:solidFill>
            <a:schemeClr val="tx2"/>
          </a:solidFill>
        </a:defRPr>
      </a:lvl4pPr>
      <a:lvl5pPr eaLnBrk="1" latinLnBrk="1" hangingPunct="1">
        <a:defRPr>
          <a:solidFill>
            <a:schemeClr val="tx2"/>
          </a:solidFill>
        </a:defRPr>
      </a:lvl5pPr>
      <a:lvl6pPr eaLnBrk="1" latinLnBrk="1" hangingPunct="1">
        <a:defRPr>
          <a:solidFill>
            <a:schemeClr val="tx2"/>
          </a:solidFill>
        </a:defRPr>
      </a:lvl6pPr>
      <a:lvl7pPr eaLnBrk="1" latinLnBrk="1" hangingPunct="1">
        <a:defRPr>
          <a:solidFill>
            <a:schemeClr val="tx2"/>
          </a:solidFill>
        </a:defRPr>
      </a:lvl7pPr>
      <a:lvl8pPr eaLnBrk="1" latinLnBrk="1" hangingPunct="1">
        <a:defRPr>
          <a:solidFill>
            <a:schemeClr val="tx2"/>
          </a:solidFill>
        </a:defRPr>
      </a:lvl8pPr>
      <a:lvl9pPr eaLnBrk="1" latin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20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8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6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1" hangingPunct="1">
        <a:spcBef>
          <a:spcPct val="20000"/>
        </a:spcBef>
        <a:spcAft>
          <a:spcPts val="600"/>
        </a:spcAft>
        <a:buClr>
          <a:schemeClr val="tx1"/>
        </a:buClr>
        <a:buSzPct val="80000"/>
        <a:buFont typeface="Wingdings 3" panose="05040102010807070707" pitchFamily="18" charset="2"/>
        <a:buChar char=""/>
        <a:defRPr sz="1400" kern="1200" cap="none">
          <a:solidFill>
            <a:schemeClr val="bg2">
              <a:lumMod val="7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그림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12911" y="5686698"/>
            <a:ext cx="1474334" cy="181557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" name="TextBox 1"/>
          <p:cNvSpPr txBox="1"/>
          <p:nvPr/>
        </p:nvSpPr>
        <p:spPr>
          <a:xfrm>
            <a:off x="261256" y="836023"/>
            <a:ext cx="935300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모세가 하나님과 백성들 </a:t>
            </a:r>
            <a:r>
              <a:rPr lang="ko-KR" altLang="en-US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틈</a:t>
            </a:r>
            <a:r>
              <a:rPr lang="ko-KR" altLang="en-US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에서 </a:t>
            </a:r>
            <a:endParaRPr lang="en-US" altLang="ko-KR" sz="5400" dirty="0" smtClean="0">
              <a:ln w="0"/>
              <a:solidFill>
                <a:schemeClr val="tx1">
                  <a:lumMod val="50000"/>
                  <a:lumOff val="50000"/>
                </a:schemeClr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눈물 </a:t>
            </a:r>
            <a:r>
              <a:rPr lang="ko-KR" altLang="en-US" sz="5400" dirty="0">
                <a:ln w="0"/>
                <a:solidFill>
                  <a:schemeClr val="tx1">
                    <a:lumMod val="50000"/>
                    <a:lumOff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흘</a:t>
            </a:r>
            <a:r>
              <a:rPr lang="ko-KR" altLang="en-US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려 기도했던 것처럼</a:t>
            </a:r>
            <a:endParaRPr lang="en-US" altLang="ko-KR" sz="5400" dirty="0" smtClean="0">
              <a:ln w="0"/>
              <a:solidFill>
                <a:schemeClr val="tx1">
                  <a:lumMod val="50000"/>
                  <a:lumOff val="50000"/>
                </a:schemeClr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우리가 하나님과 민족들 틈에서</a:t>
            </a:r>
            <a:endParaRPr lang="en-US" altLang="ko-KR" sz="5400" dirty="0" smtClean="0">
              <a:ln w="0"/>
              <a:solidFill>
                <a:schemeClr val="tx1">
                  <a:lumMod val="50000"/>
                  <a:lumOff val="50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눈물 흘려 기도해야만 해 </a:t>
            </a:r>
            <a:r>
              <a:rPr lang="en-US" altLang="ko-KR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(x2)</a:t>
            </a:r>
            <a:endParaRPr lang="en-US" altLang="ko-KR" sz="5400" dirty="0" smtClean="0">
              <a:ln w="0"/>
              <a:solidFill>
                <a:schemeClr val="tx1">
                  <a:lumMod val="50000"/>
                  <a:lumOff val="50000"/>
                </a:schemeClr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976712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1256" y="836023"/>
            <a:ext cx="935300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이 나라 구원하소서</a:t>
            </a:r>
            <a:endParaRPr lang="en-US" altLang="ko-KR" sz="5400" dirty="0" smtClean="0">
              <a:ln w="0"/>
              <a:solidFill>
                <a:schemeClr val="tx1">
                  <a:lumMod val="50000"/>
                  <a:lumOff val="50000"/>
                </a:schemeClr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 나라 용서하소서</a:t>
            </a:r>
            <a:endParaRPr lang="en-US" altLang="ko-KR" sz="5400" dirty="0" smtClean="0">
              <a:ln w="0"/>
              <a:solidFill>
                <a:schemeClr val="tx1">
                  <a:lumMod val="50000"/>
                  <a:lumOff val="50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하나님 </a:t>
            </a:r>
            <a:r>
              <a:rPr lang="ko-KR" altLang="en-US" sz="5400" dirty="0" err="1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나라되게</a:t>
            </a:r>
            <a:endParaRPr lang="en-US" altLang="ko-KR" sz="5400" dirty="0" smtClean="0">
              <a:ln w="0"/>
              <a:solidFill>
                <a:schemeClr val="tx1">
                  <a:lumMod val="50000"/>
                  <a:lumOff val="50000"/>
                </a:schemeClr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이 나라 고쳐주소서 </a:t>
            </a:r>
            <a:r>
              <a:rPr lang="en-US" altLang="ko-KR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(x2)</a:t>
            </a:r>
            <a:endParaRPr lang="en-US" altLang="ko-KR" sz="5400" dirty="0" smtClean="0">
              <a:ln w="0"/>
              <a:solidFill>
                <a:schemeClr val="tx1">
                  <a:lumMod val="50000"/>
                  <a:lumOff val="50000"/>
                </a:schemeClr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67717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61256" y="836023"/>
            <a:ext cx="9353006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ko-KR" altLang="en-US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모세가 하나님과 백성들 </a:t>
            </a:r>
            <a:r>
              <a:rPr lang="ko-KR" altLang="en-US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틈</a:t>
            </a:r>
            <a:r>
              <a:rPr lang="ko-KR" altLang="en-US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에서 </a:t>
            </a:r>
            <a:endParaRPr lang="en-US" altLang="ko-KR" sz="5400" dirty="0" smtClean="0">
              <a:ln w="0"/>
              <a:solidFill>
                <a:schemeClr val="tx1">
                  <a:lumMod val="50000"/>
                  <a:lumOff val="50000"/>
                </a:schemeClr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눈물 </a:t>
            </a:r>
            <a:r>
              <a:rPr lang="ko-KR" altLang="en-US" sz="5400" dirty="0">
                <a:ln w="0"/>
                <a:solidFill>
                  <a:schemeClr val="tx1">
                    <a:lumMod val="50000"/>
                    <a:lumOff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흘</a:t>
            </a:r>
            <a:r>
              <a:rPr lang="ko-KR" altLang="en-US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려 기도했던 것처럼</a:t>
            </a:r>
            <a:endParaRPr lang="en-US" altLang="ko-KR" sz="5400" dirty="0" smtClean="0">
              <a:ln w="0"/>
              <a:solidFill>
                <a:schemeClr val="tx1">
                  <a:lumMod val="50000"/>
                  <a:lumOff val="50000"/>
                </a:schemeClr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latin typeface="휴먼모음T" panose="02030504000101010101" pitchFamily="18" charset="-127"/>
                <a:ea typeface="휴먼모음T" panose="02030504000101010101" pitchFamily="18" charset="-127"/>
              </a:rPr>
              <a:t>우리가 하나님과 민족들 틈에서</a:t>
            </a:r>
            <a:endParaRPr lang="en-US" altLang="ko-KR" sz="5400" dirty="0" smtClean="0">
              <a:ln w="0"/>
              <a:solidFill>
                <a:schemeClr val="tx1">
                  <a:lumMod val="50000"/>
                  <a:lumOff val="50000"/>
                </a:schemeClr>
              </a:solidFill>
              <a:latin typeface="휴먼모음T" panose="02030504000101010101" pitchFamily="18" charset="-127"/>
              <a:ea typeface="휴먼모음T" panose="02030504000101010101" pitchFamily="18" charset="-127"/>
            </a:endParaRPr>
          </a:p>
          <a:p>
            <a:pPr>
              <a:lnSpc>
                <a:spcPct val="150000"/>
              </a:lnSpc>
            </a:pPr>
            <a:r>
              <a:rPr lang="ko-KR" altLang="en-US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눈물 흘려 기도해야만 해 </a:t>
            </a:r>
            <a:r>
              <a:rPr lang="en-US" altLang="ko-KR" sz="5400" dirty="0" smtClean="0">
                <a:ln w="0"/>
                <a:solidFill>
                  <a:schemeClr val="tx1">
                    <a:lumMod val="50000"/>
                    <a:lumOff val="50000"/>
                  </a:schemeClr>
                </a:solidFill>
                <a:effectLst/>
                <a:latin typeface="휴먼모음T" panose="02030504000101010101" pitchFamily="18" charset="-127"/>
                <a:ea typeface="휴먼모음T" panose="02030504000101010101" pitchFamily="18" charset="-127"/>
              </a:rPr>
              <a:t>(x2)</a:t>
            </a:r>
            <a:endParaRPr lang="en-US" altLang="ko-KR" sz="5400" dirty="0" smtClean="0">
              <a:ln w="0"/>
              <a:solidFill>
                <a:schemeClr val="tx1">
                  <a:lumMod val="50000"/>
                  <a:lumOff val="50000"/>
                </a:schemeClr>
              </a:solidFill>
              <a:effectLst/>
              <a:latin typeface="휴먼모음T" panose="02030504000101010101" pitchFamily="18" charset="-127"/>
              <a:ea typeface="휴먼모음T" panose="02030504000101010101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30342280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HDOfficeLightV0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디자인 사용자 지정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슬라이스">
  <a:themeElements>
    <a:clrScheme name="따뜻한 파란색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슬라이스">
      <a:maj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슬라이스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hueMod val="94000"/>
                <a:satMod val="140000"/>
                <a:lumMod val="110000"/>
              </a:schemeClr>
            </a:gs>
            <a:gs pos="100000">
              <a:schemeClr val="phClr">
                <a:tint val="84000"/>
                <a:satMod val="16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hueMod val="94000"/>
                <a:satMod val="130000"/>
                <a:lumMod val="138000"/>
              </a:schemeClr>
            </a:gs>
            <a:gs pos="100000">
              <a:schemeClr val="phClr">
                <a:shade val="94000"/>
                <a:lumMod val="88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>
              <a:tint val="76000"/>
              <a:alpha val="60000"/>
              <a:hueMod val="94000"/>
            </a:schemeClr>
          </a:solidFill>
          <a:prstDash val="solid"/>
        </a:ln>
        <a:ln w="12700" cap="rnd" cmpd="sng" algn="ctr">
          <a:solidFill>
            <a:schemeClr val="phClr">
              <a:hueMod val="94000"/>
            </a:schemeClr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50800" dist="38100" dir="5400000" rotWithShape="0">
              <a:srgbClr val="000000">
                <a:alpha val="46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 prstMaterial="plastic">
            <a:bevelT w="25400" h="25400"/>
          </a:sp3d>
        </a:effectStyle>
      </a:effectStyleLst>
      <a:bgFillStyleLst>
        <a:solidFill>
          <a:schemeClr val="phClr"/>
        </a:solidFill>
        <a:gradFill rotWithShape="1">
          <a:gsLst>
            <a:gs pos="1000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lin ang="6120000" scaled="1"/>
        </a:gradFill>
        <a:gradFill rotWithShape="1">
          <a:gsLst>
            <a:gs pos="0">
              <a:schemeClr val="phClr">
                <a:tint val="97000"/>
                <a:hueMod val="92000"/>
                <a:satMod val="169000"/>
                <a:lumMod val="164000"/>
              </a:schemeClr>
            </a:gs>
            <a:gs pos="100000">
              <a:schemeClr val="phClr">
                <a:shade val="96000"/>
                <a:satMod val="120000"/>
                <a:lumMod val="90000"/>
              </a:schemeClr>
            </a:gs>
          </a:gsLst>
          <a:path path="circle">
            <a:fillToRect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lice" id="{0507925B-6AC9-4358-8E18-C330545D08F8}" vid="{19759155-7935-4C61-A06C-C04380D1B16E}"/>
    </a:ext>
  </a:extLst>
</a:theme>
</file>

<file path=ppt/theme/theme4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TM02892315[[fn=줄기]]</Template>
  <TotalTime>1231</TotalTime>
  <Words>52</Words>
  <Application>Microsoft Office PowerPoint</Application>
  <PresentationFormat>화면 슬라이드 쇼(4:3)</PresentationFormat>
  <Paragraphs>12</Paragraphs>
  <Slides>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9</vt:i4>
      </vt:variant>
      <vt:variant>
        <vt:lpstr>테마</vt:lpstr>
      </vt:variant>
      <vt:variant>
        <vt:i4>3</vt:i4>
      </vt:variant>
      <vt:variant>
        <vt:lpstr>슬라이드 제목</vt:lpstr>
      </vt:variant>
      <vt:variant>
        <vt:i4>3</vt:i4>
      </vt:variant>
    </vt:vector>
  </HeadingPairs>
  <TitlesOfParts>
    <vt:vector size="15" baseType="lpstr">
      <vt:lpstr>HY중고딕</vt:lpstr>
      <vt:lpstr>맑은 고딕</vt:lpstr>
      <vt:lpstr>휴먼모음T</vt:lpstr>
      <vt:lpstr>Arial</vt:lpstr>
      <vt:lpstr>Calibri</vt:lpstr>
      <vt:lpstr>Calibri Light</vt:lpstr>
      <vt:lpstr>Century Gothic</vt:lpstr>
      <vt:lpstr>Wingdings 2</vt:lpstr>
      <vt:lpstr>Wingdings 3</vt:lpstr>
      <vt:lpstr>HDOfficeLightV0</vt:lpstr>
      <vt:lpstr>디자인 사용자 지정</vt:lpstr>
      <vt:lpstr>슬라이스</vt:lpstr>
      <vt:lpstr>PowerPoint 프레젠테이션</vt:lpstr>
      <vt:lpstr>PowerPoint 프레젠테이션</vt:lpstr>
      <vt:lpstr>PowerPoint 프레젠테이션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techo@nate.com</dc:creator>
  <cp:lastModifiedBy>techo@nate.com</cp:lastModifiedBy>
  <cp:revision>190</cp:revision>
  <dcterms:created xsi:type="dcterms:W3CDTF">2021-01-04T13:13:52Z</dcterms:created>
  <dcterms:modified xsi:type="dcterms:W3CDTF">2021-05-22T22:51:05Z</dcterms:modified>
</cp:coreProperties>
</file>