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996" r:id="rId3"/>
  </p:sldMasterIdLst>
  <p:notesMasterIdLst>
    <p:notesMasterId r:id="rId7"/>
  </p:notesMasterIdLst>
  <p:sldIdLst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661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5049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82210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26931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1586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2213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354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3955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92254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28977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08106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6539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74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4555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667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90354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07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A755C0-ECF6-48CC-BAE5-F70C1E0C6540}" type="datetimeFigureOut">
              <a:rPr lang="ko-KR" altLang="en-US" smtClean="0"/>
              <a:t>2021-05-23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344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97" r:id="rId1"/>
    <p:sldLayoutId id="2147484998" r:id="rId2"/>
    <p:sldLayoutId id="2147484999" r:id="rId3"/>
    <p:sldLayoutId id="2147485000" r:id="rId4"/>
    <p:sldLayoutId id="2147485001" r:id="rId5"/>
    <p:sldLayoutId id="2147485002" r:id="rId6"/>
    <p:sldLayoutId id="2147485003" r:id="rId7"/>
    <p:sldLayoutId id="2147485004" r:id="rId8"/>
    <p:sldLayoutId id="2147485005" r:id="rId9"/>
    <p:sldLayoutId id="2147485006" r:id="rId10"/>
    <p:sldLayoutId id="2147485007" r:id="rId11"/>
    <p:sldLayoutId id="2147485008" r:id="rId12"/>
    <p:sldLayoutId id="2147485009" r:id="rId13"/>
    <p:sldLayoutId id="2147485010" r:id="rId14"/>
    <p:sldLayoutId id="2147485011" r:id="rId15"/>
    <p:sldLayoutId id="2147485012" r:id="rId16"/>
    <p:sldLayoutId id="2147485013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911" y="5686698"/>
            <a:ext cx="1474334" cy="181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61256" y="836023"/>
            <a:ext cx="9353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모세가 하나님과 백성들 </a:t>
            </a: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틈</a:t>
            </a: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에서 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눈물 </a:t>
            </a:r>
            <a:r>
              <a:rPr lang="ko-KR" altLang="en-US" sz="540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흘</a:t>
            </a: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려 기도했던 것처럼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우리가 하나님과 민족들 틈에서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눈물 흘려 기도해야만 해 </a:t>
            </a:r>
            <a:r>
              <a:rPr lang="en-US" altLang="ko-KR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(x2)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67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6" y="836023"/>
            <a:ext cx="9353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이 나라 구원하소서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 나라 용서하소서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 </a:t>
            </a:r>
            <a:r>
              <a:rPr lang="ko-KR" altLang="en-US" sz="5400" dirty="0" err="1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나라되게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 나라 고쳐주소서 </a:t>
            </a:r>
            <a:r>
              <a:rPr lang="en-US" altLang="ko-KR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(x2)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77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6" y="836023"/>
            <a:ext cx="9353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모세가 하나님과 백성들 </a:t>
            </a: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틈</a:t>
            </a: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에서 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눈물 </a:t>
            </a:r>
            <a:r>
              <a:rPr lang="ko-KR" altLang="en-US" sz="540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흘</a:t>
            </a: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려 기도했던 것처럼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우리가 하나님과 민족들 틈에서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눈물 흘려 기도해야만 해 </a:t>
            </a:r>
            <a:r>
              <a:rPr lang="en-US" altLang="ko-KR" sz="540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(x2)</a:t>
            </a:r>
            <a:endParaRPr lang="en-US" altLang="ko-KR" sz="5400" dirty="0" smtClean="0">
              <a:ln w="0"/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42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슬라이스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슬라이스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슬라이스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1231</TotalTime>
  <Words>52</Words>
  <Application>Microsoft Office PowerPoint</Application>
  <PresentationFormat>화면 슬라이드 쇼(4:3)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HY중고딕</vt:lpstr>
      <vt:lpstr>맑은 고딕</vt:lpstr>
      <vt:lpstr>휴먼모음T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디자인 사용자 지정</vt:lpstr>
      <vt:lpstr>슬라이스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190</cp:revision>
  <dcterms:created xsi:type="dcterms:W3CDTF">2021-01-04T13:13:52Z</dcterms:created>
  <dcterms:modified xsi:type="dcterms:W3CDTF">2021-05-22T22:51:05Z</dcterms:modified>
</cp:coreProperties>
</file>