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0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1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2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0782" r:id="rId6"/>
    <p:sldMasterId id="2147491137" r:id="rId7"/>
    <p:sldMasterId id="2147491175" r:id="rId8"/>
    <p:sldMasterId id="2147491193" r:id="rId9"/>
    <p:sldMasterId id="2147491230" r:id="rId10"/>
    <p:sldMasterId id="2147491261" r:id="rId11"/>
    <p:sldMasterId id="2147491279" r:id="rId12"/>
    <p:sldMasterId id="2147491297" r:id="rId13"/>
    <p:sldMasterId id="2147491315" r:id="rId14"/>
  </p:sldMasterIdLst>
  <p:notesMasterIdLst>
    <p:notesMasterId r:id="rId61"/>
  </p:notesMasterIdLst>
  <p:sldIdLst>
    <p:sldId id="2300" r:id="rId15"/>
    <p:sldId id="925" r:id="rId16"/>
    <p:sldId id="2314" r:id="rId17"/>
    <p:sldId id="2315" r:id="rId18"/>
    <p:sldId id="1036" r:id="rId19"/>
    <p:sldId id="1017" r:id="rId20"/>
    <p:sldId id="2307" r:id="rId21"/>
    <p:sldId id="2308" r:id="rId22"/>
    <p:sldId id="2316" r:id="rId23"/>
    <p:sldId id="2317" r:id="rId24"/>
    <p:sldId id="2318" r:id="rId25"/>
    <p:sldId id="2319" r:id="rId26"/>
    <p:sldId id="2320" r:id="rId27"/>
    <p:sldId id="2321" r:id="rId28"/>
    <p:sldId id="2322" r:id="rId29"/>
    <p:sldId id="2323" r:id="rId30"/>
    <p:sldId id="2294" r:id="rId31"/>
    <p:sldId id="2297" r:id="rId32"/>
    <p:sldId id="2324" r:id="rId33"/>
    <p:sldId id="2325" r:id="rId34"/>
    <p:sldId id="2312" r:id="rId35"/>
    <p:sldId id="2313" r:id="rId36"/>
    <p:sldId id="393" r:id="rId37"/>
    <p:sldId id="1057" r:id="rId38"/>
    <p:sldId id="1058" r:id="rId39"/>
    <p:sldId id="1059" r:id="rId40"/>
    <p:sldId id="413" r:id="rId41"/>
    <p:sldId id="414" r:id="rId42"/>
    <p:sldId id="2194" r:id="rId43"/>
    <p:sldId id="416" r:id="rId44"/>
    <p:sldId id="2228" r:id="rId45"/>
    <p:sldId id="2229" r:id="rId46"/>
    <p:sldId id="2231" r:id="rId47"/>
    <p:sldId id="359" r:id="rId48"/>
    <p:sldId id="533" r:id="rId49"/>
    <p:sldId id="941" r:id="rId50"/>
    <p:sldId id="332" r:id="rId51"/>
    <p:sldId id="333" r:id="rId52"/>
    <p:sldId id="334" r:id="rId53"/>
    <p:sldId id="335" r:id="rId54"/>
    <p:sldId id="338" r:id="rId55"/>
    <p:sldId id="2326" r:id="rId56"/>
    <p:sldId id="329" r:id="rId57"/>
    <p:sldId id="330" r:id="rId58"/>
    <p:sldId id="331" r:id="rId59"/>
    <p:sldId id="336" r:id="rId6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3737FF"/>
    <a:srgbClr val="0066FF"/>
    <a:srgbClr val="FFCCFF"/>
    <a:srgbClr val="3333FF"/>
    <a:srgbClr val="020202"/>
    <a:srgbClr val="FF3300"/>
    <a:srgbClr val="000000"/>
    <a:srgbClr val="0000CC"/>
    <a:srgbClr val="480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57" autoAdjust="0"/>
  </p:normalViewPr>
  <p:slideViewPr>
    <p:cSldViewPr snapToGrid="0">
      <p:cViewPr varScale="1">
        <p:scale>
          <a:sx n="108" d="100"/>
          <a:sy n="108" d="100"/>
        </p:scale>
        <p:origin x="52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57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4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96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32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9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7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8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8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66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61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1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72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692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76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44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683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2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5739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107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9430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3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681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633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9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155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761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357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064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257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882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1220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09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530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77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CADE4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CADE4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6279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118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2732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867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111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658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47797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6600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780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4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778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7246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621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704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021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962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3207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14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152715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11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52167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0968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8486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475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5290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0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831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072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802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4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930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61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410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0568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925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515252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476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23131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5967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57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6162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9031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481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9725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316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4658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9363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1176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4393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11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5067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5332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75754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5688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7529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4323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0260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7585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9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7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80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3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6767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0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7013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2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293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3409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0287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4920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1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0540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412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9396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7091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8158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1323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245214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7190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7313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53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545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44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83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76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601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958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167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57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647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1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20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5072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634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7171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69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0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675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728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850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2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468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135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078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367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534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874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1589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9486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7873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283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99784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30470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76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182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0018166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0371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354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786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596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6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image" Target="../media/image15.png"/><Relationship Id="rId10" Type="http://schemas.openxmlformats.org/officeDocument/2006/relationships/slideLayout" Target="../slideLayouts/slideLayout138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image" Target="../media/image1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83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Relationship Id="rId22" Type="http://schemas.openxmlformats.org/officeDocument/2006/relationships/image" Target="../media/image1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17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199.xml"/><Relationship Id="rId16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20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231" r:id="rId1"/>
    <p:sldLayoutId id="2147491232" r:id="rId2"/>
    <p:sldLayoutId id="2147491233" r:id="rId3"/>
    <p:sldLayoutId id="2147491234" r:id="rId4"/>
    <p:sldLayoutId id="2147491235" r:id="rId5"/>
    <p:sldLayoutId id="2147491236" r:id="rId6"/>
    <p:sldLayoutId id="2147491237" r:id="rId7"/>
    <p:sldLayoutId id="2147491238" r:id="rId8"/>
    <p:sldLayoutId id="2147491239" r:id="rId9"/>
    <p:sldLayoutId id="2147491240" r:id="rId10"/>
    <p:sldLayoutId id="2147491241" r:id="rId11"/>
    <p:sldLayoutId id="2147491242" r:id="rId12"/>
    <p:sldLayoutId id="2147491243" r:id="rId13"/>
    <p:sldLayoutId id="2147491244" r:id="rId14"/>
    <p:sldLayoutId id="2147491245" r:id="rId15"/>
    <p:sldLayoutId id="2147491246" r:id="rId16"/>
    <p:sldLayoutId id="2147491247" r:id="rId17"/>
    <p:sldLayoutId id="2147491248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92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262" r:id="rId1"/>
    <p:sldLayoutId id="2147491263" r:id="rId2"/>
    <p:sldLayoutId id="2147491264" r:id="rId3"/>
    <p:sldLayoutId id="2147491265" r:id="rId4"/>
    <p:sldLayoutId id="2147491266" r:id="rId5"/>
    <p:sldLayoutId id="2147491267" r:id="rId6"/>
    <p:sldLayoutId id="2147491268" r:id="rId7"/>
    <p:sldLayoutId id="2147491269" r:id="rId8"/>
    <p:sldLayoutId id="2147491270" r:id="rId9"/>
    <p:sldLayoutId id="2147491271" r:id="rId10"/>
    <p:sldLayoutId id="2147491272" r:id="rId11"/>
    <p:sldLayoutId id="2147491273" r:id="rId12"/>
    <p:sldLayoutId id="2147491274" r:id="rId13"/>
    <p:sldLayoutId id="2147491275" r:id="rId14"/>
    <p:sldLayoutId id="2147491276" r:id="rId15"/>
    <p:sldLayoutId id="2147491277" r:id="rId16"/>
    <p:sldLayoutId id="214749127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7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280" r:id="rId1"/>
    <p:sldLayoutId id="2147491281" r:id="rId2"/>
    <p:sldLayoutId id="2147491282" r:id="rId3"/>
    <p:sldLayoutId id="2147491283" r:id="rId4"/>
    <p:sldLayoutId id="2147491284" r:id="rId5"/>
    <p:sldLayoutId id="2147491285" r:id="rId6"/>
    <p:sldLayoutId id="2147491286" r:id="rId7"/>
    <p:sldLayoutId id="2147491287" r:id="rId8"/>
    <p:sldLayoutId id="2147491288" r:id="rId9"/>
    <p:sldLayoutId id="2147491289" r:id="rId10"/>
    <p:sldLayoutId id="2147491290" r:id="rId11"/>
    <p:sldLayoutId id="2147491291" r:id="rId12"/>
    <p:sldLayoutId id="2147491292" r:id="rId13"/>
    <p:sldLayoutId id="2147491293" r:id="rId14"/>
    <p:sldLayoutId id="2147491294" r:id="rId15"/>
    <p:sldLayoutId id="2147491295" r:id="rId16"/>
    <p:sldLayoutId id="214749129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33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298" r:id="rId1"/>
    <p:sldLayoutId id="2147491299" r:id="rId2"/>
    <p:sldLayoutId id="2147491300" r:id="rId3"/>
    <p:sldLayoutId id="2147491301" r:id="rId4"/>
    <p:sldLayoutId id="2147491302" r:id="rId5"/>
    <p:sldLayoutId id="2147491303" r:id="rId6"/>
    <p:sldLayoutId id="2147491304" r:id="rId7"/>
    <p:sldLayoutId id="2147491305" r:id="rId8"/>
    <p:sldLayoutId id="2147491306" r:id="rId9"/>
    <p:sldLayoutId id="2147491307" r:id="rId10"/>
    <p:sldLayoutId id="2147491308" r:id="rId11"/>
    <p:sldLayoutId id="2147491309" r:id="rId12"/>
    <p:sldLayoutId id="2147491310" r:id="rId13"/>
    <p:sldLayoutId id="2147491311" r:id="rId14"/>
    <p:sldLayoutId id="2147491312" r:id="rId15"/>
    <p:sldLayoutId id="2147491313" r:id="rId16"/>
    <p:sldLayoutId id="214749131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5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2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2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7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73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316" r:id="rId1"/>
    <p:sldLayoutId id="2147491317" r:id="rId2"/>
    <p:sldLayoutId id="2147491318" r:id="rId3"/>
    <p:sldLayoutId id="2147491319" r:id="rId4"/>
    <p:sldLayoutId id="2147491320" r:id="rId5"/>
    <p:sldLayoutId id="2147491321" r:id="rId6"/>
    <p:sldLayoutId id="2147491322" r:id="rId7"/>
    <p:sldLayoutId id="2147491323" r:id="rId8"/>
    <p:sldLayoutId id="2147491324" r:id="rId9"/>
    <p:sldLayoutId id="2147491325" r:id="rId10"/>
    <p:sldLayoutId id="2147491326" r:id="rId11"/>
    <p:sldLayoutId id="2147491327" r:id="rId12"/>
    <p:sldLayoutId id="2147491328" r:id="rId13"/>
    <p:sldLayoutId id="2147491329" r:id="rId14"/>
    <p:sldLayoutId id="2147491330" r:id="rId15"/>
    <p:sldLayoutId id="2147491331" r:id="rId16"/>
    <p:sldLayoutId id="2147491332" r:id="rId17"/>
  </p:sldLayoutIdLst>
  <p:txStyles>
    <p:titleStyle>
      <a:lvl1pPr algn="l" defTabSz="342900" rtl="0" eaLnBrk="1" latinLnBrk="1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95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83" r:id="rId1"/>
    <p:sldLayoutId id="2147490784" r:id="rId2"/>
    <p:sldLayoutId id="2147490785" r:id="rId3"/>
    <p:sldLayoutId id="2147490786" r:id="rId4"/>
    <p:sldLayoutId id="2147490787" r:id="rId5"/>
    <p:sldLayoutId id="2147490788" r:id="rId6"/>
    <p:sldLayoutId id="2147490789" r:id="rId7"/>
    <p:sldLayoutId id="2147490790" r:id="rId8"/>
    <p:sldLayoutId id="2147490791" r:id="rId9"/>
    <p:sldLayoutId id="2147490792" r:id="rId10"/>
    <p:sldLayoutId id="2147490793" r:id="rId11"/>
    <p:sldLayoutId id="2147490794" r:id="rId12"/>
    <p:sldLayoutId id="2147490795" r:id="rId13"/>
    <p:sldLayoutId id="2147490796" r:id="rId14"/>
    <p:sldLayoutId id="2147490797" r:id="rId15"/>
    <p:sldLayoutId id="2147490798" r:id="rId16"/>
    <p:sldLayoutId id="214749079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2024-02-24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029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38" r:id="rId1"/>
    <p:sldLayoutId id="2147491139" r:id="rId2"/>
    <p:sldLayoutId id="2147491140" r:id="rId3"/>
    <p:sldLayoutId id="2147491141" r:id="rId4"/>
    <p:sldLayoutId id="2147491142" r:id="rId5"/>
    <p:sldLayoutId id="2147491143" r:id="rId6"/>
    <p:sldLayoutId id="2147491144" r:id="rId7"/>
    <p:sldLayoutId id="2147491145" r:id="rId8"/>
    <p:sldLayoutId id="2147491146" r:id="rId9"/>
    <p:sldLayoutId id="2147491147" r:id="rId10"/>
    <p:sldLayoutId id="2147491148" r:id="rId11"/>
    <p:sldLayoutId id="2147491149" r:id="rId12"/>
    <p:sldLayoutId id="2147491150" r:id="rId13"/>
    <p:sldLayoutId id="2147491151" r:id="rId14"/>
    <p:sldLayoutId id="2147491152" r:id="rId15"/>
    <p:sldLayoutId id="2147491153" r:id="rId16"/>
    <p:sldLayoutId id="2147491154" r:id="rId17"/>
    <p:sldLayoutId id="2147491155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40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76" r:id="rId1"/>
    <p:sldLayoutId id="2147491177" r:id="rId2"/>
    <p:sldLayoutId id="2147491178" r:id="rId3"/>
    <p:sldLayoutId id="2147491179" r:id="rId4"/>
    <p:sldLayoutId id="2147491180" r:id="rId5"/>
    <p:sldLayoutId id="2147491181" r:id="rId6"/>
    <p:sldLayoutId id="2147491182" r:id="rId7"/>
    <p:sldLayoutId id="2147491183" r:id="rId8"/>
    <p:sldLayoutId id="2147491184" r:id="rId9"/>
    <p:sldLayoutId id="2147491185" r:id="rId10"/>
    <p:sldLayoutId id="2147491186" r:id="rId11"/>
    <p:sldLayoutId id="2147491187" r:id="rId12"/>
    <p:sldLayoutId id="2147491188" r:id="rId13"/>
    <p:sldLayoutId id="2147491189" r:id="rId14"/>
    <p:sldLayoutId id="2147491190" r:id="rId15"/>
    <p:sldLayoutId id="2147491191" r:id="rId16"/>
    <p:sldLayoutId id="214749119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4141" y="2295573"/>
            <a:ext cx="11969578" cy="3950018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6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66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66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66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34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37271" y="71566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691" y="4263192"/>
            <a:ext cx="3251411" cy="24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1758" y="593853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벼슬로도 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지식으로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324" y="3677916"/>
            <a:ext cx="6039913" cy="38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606927" y="426799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어여뻐도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 착해도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11" y="3850298"/>
            <a:ext cx="3582866" cy="31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마음을 청소해요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31951"/>
            <a:ext cx="12192000" cy="5260260"/>
          </a:xfrm>
          <a:solidFill>
            <a:srgbClr val="0000CC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싹싹싹싹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마음을 닦아요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더러운 마음을 닦아요</a:t>
            </a:r>
            <a:endParaRPr lang="en-US" altLang="ko-KR" sz="5400" dirty="0" smtClean="0">
              <a:solidFill>
                <a:schemeClr val="bg2">
                  <a:lumMod val="60000"/>
                  <a:lumOff val="4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rgbClr val="FFFF8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반짝반짝 깨끗해진대요 </a:t>
            </a:r>
            <a:endParaRPr lang="en-US" altLang="ko-KR" sz="5400" dirty="0" smtClean="0">
              <a:solidFill>
                <a:srgbClr val="FFFF8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5400" dirty="0" smtClean="0">
                <a:solidFill>
                  <a:srgbClr val="FFFF8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마음이 깨끗해진대요</a:t>
            </a:r>
            <a:endParaRPr lang="ko-KR" altLang="en-US" sz="5400" dirty="0">
              <a:solidFill>
                <a:srgbClr val="FFFF8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149" y="3575538"/>
            <a:ext cx="2188500" cy="315350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866695" y="4226445"/>
            <a:ext cx="2659760" cy="23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091946"/>
            <a:ext cx="12192000" cy="5260260"/>
          </a:xfrm>
          <a:solidFill>
            <a:srgbClr val="0000CC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 algn="ctr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우리가 고백할 때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마음을 청소할 때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None/>
            </a:pPr>
            <a:r>
              <a:rPr lang="ko-KR" altLang="en-US" sz="5400" dirty="0" smtClean="0">
                <a:solidFill>
                  <a:srgbClr val="FFFF8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나의 죄를 용서해준대요</a:t>
            </a:r>
            <a:endParaRPr lang="ko-KR" altLang="en-US" sz="5400" dirty="0">
              <a:solidFill>
                <a:srgbClr val="FFFF8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1249"/>
            <a:ext cx="2317510" cy="31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49773" y="4204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6000" dirty="0" smtClean="0">
                <a:solidFill>
                  <a:prstClr val="black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세상 향해 </a:t>
            </a:r>
            <a:r>
              <a:rPr lang="ko-KR" altLang="en-US" sz="6000" dirty="0" err="1" smtClean="0">
                <a:solidFill>
                  <a:prstClr val="black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슈웅</a:t>
            </a:r>
            <a:endParaRPr lang="ko-KR" altLang="en-US" sz="6000" dirty="0">
              <a:solidFill>
                <a:prstClr val="black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955174"/>
            <a:ext cx="12192000" cy="57011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죄로 어두워진 이 세상으로 </a:t>
            </a:r>
            <a:r>
              <a:rPr lang="ko-KR" altLang="en-US" sz="6600" dirty="0" err="1">
                <a:solidFill>
                  <a:schemeClr val="bg1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슈웅</a:t>
            </a:r>
            <a:endParaRPr lang="ko-KR" altLang="en-US" sz="6600" dirty="0">
              <a:solidFill>
                <a:schemeClr val="bg1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모르는 이 세상으로 </a:t>
            </a:r>
            <a:r>
              <a:rPr lang="ko-KR" altLang="en-US" sz="6600" dirty="0" err="1">
                <a:solidFill>
                  <a:schemeClr val="bg1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슈웅</a:t>
            </a:r>
            <a:endParaRPr lang="ko-KR" altLang="en-US" sz="6600" dirty="0">
              <a:solidFill>
                <a:schemeClr val="bg1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3737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하나님께서 나를 보내셨어요 나를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여호와만 참 하나님 알려주라고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69" y="1632533"/>
            <a:ext cx="2487232" cy="245614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-258138" y="5918743"/>
            <a:ext cx="23362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0088" lvl="2" indent="0">
              <a:buClr>
                <a:srgbClr val="38540A"/>
              </a:buClr>
              <a:buNone/>
            </a:pPr>
            <a:r>
              <a:rPr lang="en-US" altLang="ko-KR" sz="4400" dirty="0">
                <a:solidFill>
                  <a:schemeClr val="bg1">
                    <a:lumMod val="50000"/>
                    <a:lumOff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4400" dirty="0">
                <a:solidFill>
                  <a:schemeClr val="bg1">
                    <a:lumMod val="50000"/>
                    <a:lumOff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반복</a:t>
            </a:r>
            <a:r>
              <a:rPr lang="en-US" altLang="ko-KR" sz="4400" dirty="0">
                <a:solidFill>
                  <a:schemeClr val="bg1">
                    <a:lumMod val="50000"/>
                    <a:lumOff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  <a:r>
              <a:rPr lang="ko-KR" altLang="en-US" sz="4400" dirty="0">
                <a:solidFill>
                  <a:schemeClr val="bg1">
                    <a:lumMod val="50000"/>
                    <a:lumOff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4400" dirty="0">
              <a:solidFill>
                <a:schemeClr val="bg1">
                  <a:lumMod val="50000"/>
                  <a:lumOff val="50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22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0" y="766482"/>
            <a:ext cx="12330953" cy="5674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0066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하나님께서 나를 보내셨어요 나를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여호와만 참 하나님 알려주라고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26" y="4258780"/>
            <a:ext cx="3465627" cy="25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489166"/>
            <a:ext cx="12192000" cy="481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700088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이해되지 않는 말씀 마음속 누를 때도</a:t>
            </a:r>
          </a:p>
          <a:p>
            <a:pPr marL="700088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믿음을 드리며 이렇게 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고백합니다</a:t>
            </a:r>
            <a:endParaRPr lang="en-US" altLang="ko-KR" sz="6000" dirty="0" smtClean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700088" lvl="2" indent="0">
              <a:buClr>
                <a:srgbClr val="38540A"/>
              </a:buClr>
              <a:buFont typeface="Wingdings 3" charset="2"/>
              <a:buNone/>
            </a:pPr>
            <a:r>
              <a:rPr lang="en-US" altLang="ko-KR" sz="6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6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반복</a:t>
            </a:r>
            <a:r>
              <a:rPr lang="en-US" altLang="ko-KR" sz="6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  <a:r>
              <a:rPr lang="ko-KR" altLang="en-US" sz="6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 smtClean="0">
              <a:solidFill>
                <a:prstClr val="black">
                  <a:lumMod val="50000"/>
                  <a:lumOff val="50000"/>
                </a:prst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70448" y="397276"/>
            <a:ext cx="5760720" cy="8763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48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순종의 고백</a:t>
            </a:r>
            <a:endParaRPr lang="ko-KR" altLang="en-US" sz="48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805" y="3757749"/>
            <a:ext cx="4035800" cy="292949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3195934" y="309178"/>
            <a:ext cx="1096248" cy="96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35701"/>
            <a:ext cx="12192000" cy="5425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00038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00038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48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658" y="4281222"/>
            <a:ext cx="3690553" cy="267888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260" t="9065" r="4930" b="9759"/>
          <a:stretch/>
        </p:blipFill>
        <p:spPr>
          <a:xfrm>
            <a:off x="9854600" y="3076149"/>
            <a:ext cx="1839844" cy="1790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직사각형 1"/>
          <p:cNvSpPr/>
          <p:nvPr/>
        </p:nvSpPr>
        <p:spPr>
          <a:xfrm>
            <a:off x="226422" y="1727123"/>
            <a:ext cx="111208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8" lvl="2">
              <a:buClr>
                <a:srgbClr val="38540A"/>
              </a:buClr>
            </a:pPr>
            <a:r>
              <a:rPr lang="ko-KR" altLang="en-US" sz="6600" dirty="0"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그래도 하나님은 선하십니다</a:t>
            </a:r>
          </a:p>
          <a:p>
            <a:pPr marL="700088" lvl="2">
              <a:buClr>
                <a:srgbClr val="38540A"/>
              </a:buClr>
            </a:pPr>
            <a:r>
              <a:rPr lang="ko-KR" altLang="en-US" sz="6600" dirty="0"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그래도 주님 뜻은 완전합니다</a:t>
            </a:r>
          </a:p>
          <a:p>
            <a:pPr marL="700088" lvl="2">
              <a:buClr>
                <a:srgbClr val="38540A"/>
              </a:buClr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그래도 하나님은 선하십니다</a:t>
            </a:r>
          </a:p>
          <a:p>
            <a:pPr marL="700088" lvl="2">
              <a:buClr>
                <a:srgbClr val="38540A"/>
              </a:buClr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그래도 주님 뜻은 완전합니다</a:t>
            </a:r>
            <a:endParaRPr lang="en-US" altLang="ko-KR" sz="6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42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99131"/>
            <a:ext cx="12192000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44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srgbClr val="3737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srgbClr val="3737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하나님이 </a:t>
            </a:r>
            <a:r>
              <a:rPr lang="ko-KR" altLang="en-US" sz="5400" dirty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찾으시는 한 </a:t>
            </a:r>
            <a:r>
              <a:rPr lang="ko-KR" altLang="en-US" sz="5400" dirty="0" smtClean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사람</a:t>
            </a:r>
            <a:endParaRPr lang="en-US" altLang="ko-KR" sz="5400" dirty="0" smtClean="0">
              <a:solidFill>
                <a:srgbClr val="3737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</a:t>
            </a:r>
            <a:r>
              <a:rPr lang="ko-KR" altLang="en-US" sz="5400" dirty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되고 싶어요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온 맘으로 예배하는 </a:t>
            </a:r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한 사람</a:t>
            </a:r>
            <a:r>
              <a:rPr lang="en-US" altLang="ko-KR" sz="54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54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</a:t>
            </a:r>
            <a:r>
              <a:rPr lang="ko-KR" altLang="en-US" sz="54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되고 </a:t>
            </a:r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싶어요</a:t>
            </a:r>
            <a:endParaRPr lang="en-US" altLang="ko-KR" sz="54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/>
            </a:r>
            <a:b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</a:b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399713" y="230629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하나님이 찾으시는 </a:t>
            </a:r>
            <a:r>
              <a:rPr lang="ko-KR" altLang="en-US" sz="5400" dirty="0" err="1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한사람</a:t>
            </a:r>
            <a:endParaRPr lang="ko-KR" altLang="en-US" sz="5400" dirty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6971" y="3173515"/>
            <a:ext cx="2132745" cy="280129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D1D8"/>
              </a:clrFrom>
              <a:clrTo>
                <a:srgbClr val="FFD1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8633" y="326423"/>
            <a:ext cx="3029423" cy="26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가르쳐 주세요 </a:t>
            </a:r>
            <a:endParaRPr lang="en-US" altLang="ko-KR" sz="54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</a:t>
            </a:r>
            <a:r>
              <a:rPr lang="ko-KR" altLang="en-US" sz="54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</a:t>
            </a:r>
            <a:r>
              <a:rPr lang="ko-KR" altLang="en-US" sz="54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 얼마나 높고 깊고 큰지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하나님이 찾으시는 한 </a:t>
            </a:r>
            <a:r>
              <a:rPr lang="ko-KR" altLang="en-US" sz="5400" dirty="0" smtClean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사람</a:t>
            </a:r>
            <a:endParaRPr lang="en-US" altLang="ko-KR" sz="5400" dirty="0" smtClean="0">
              <a:solidFill>
                <a:srgbClr val="3737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</a:t>
            </a:r>
            <a:r>
              <a:rPr lang="ko-KR" altLang="en-US" sz="5400" dirty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되고 싶어요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하나님께 예배 드릴 때에 나를 만나 주세요</a:t>
            </a:r>
            <a:endParaRPr lang="en-US" altLang="ko-KR" sz="54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E3E0"/>
              </a:clrFrom>
              <a:clrTo>
                <a:srgbClr val="FFE3E0">
                  <a:alpha val="0"/>
                </a:srgbClr>
              </a:clrTo>
            </a:clrChange>
          </a:blip>
          <a:srcRect l="2324" t="-3074" r="4089" b="36440"/>
          <a:stretch/>
        </p:blipFill>
        <p:spPr>
          <a:xfrm>
            <a:off x="7741920" y="1898470"/>
            <a:ext cx="4153989" cy="32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52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34244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7421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사랑 기억하는 시간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마음을 바라보는 시간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사순절의 시간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17" y="-1337658"/>
            <a:ext cx="5381066" cy="39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손과 입과 </a:t>
            </a:r>
            <a:r>
              <a:rPr lang="ko-KR" altLang="en-US" sz="54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 손 모아 기도하는 손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친구에게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맛있는 것 나눠주는 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99" y="3901440"/>
            <a:ext cx="2603395" cy="232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찬양하는 입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울고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있는 친구를 달래주는 입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5764" y="3414125"/>
            <a:ext cx="2475276" cy="27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27962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예배하러 교회 가는 발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없는 친구를 전도하는 </a:t>
            </a: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  <a:endParaRPr lang="ko-KR" altLang="en-US" sz="6000" dirty="0"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4217" y="3727269"/>
            <a:ext cx="2683790" cy="279071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7139" y="2897995"/>
            <a:ext cx="929218" cy="918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8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말씀을 생각하는 우리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모습을 닮아가는 우리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17" y="-1337658"/>
            <a:ext cx="5381066" cy="39059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8337174" y="520175"/>
            <a:ext cx="1353673" cy="131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18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398931"/>
            <a:ext cx="3753395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4496" y="801070"/>
            <a:ext cx="11647504" cy="1873270"/>
          </a:xfrm>
          <a:prstGeom prst="ribbon">
            <a:avLst>
              <a:gd name="adj1" fmla="val 16667"/>
              <a:gd name="adj2" fmla="val 68429"/>
            </a:avLst>
          </a:prstGeom>
          <a:solidFill>
            <a:srgbClr val="FF51CC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 암송대회</a:t>
            </a:r>
            <a:endParaRPr lang="en-US" altLang="ko-KR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9" name="하트 8"/>
          <p:cNvSpPr/>
          <p:nvPr/>
        </p:nvSpPr>
        <p:spPr>
          <a:xfrm>
            <a:off x="2142194" y="319595"/>
            <a:ext cx="1408874" cy="121371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하트 12"/>
          <p:cNvSpPr/>
          <p:nvPr/>
        </p:nvSpPr>
        <p:spPr>
          <a:xfrm>
            <a:off x="8819681" y="319595"/>
            <a:ext cx="1408874" cy="121371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893" y="2604216"/>
            <a:ext cx="5985826" cy="42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9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03823" y="252440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883" y="1785201"/>
            <a:ext cx="10467975" cy="4571464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8000" b="1" dirty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태초에 하나님이 </a:t>
            </a:r>
            <a:endParaRPr lang="en-US" altLang="ko-KR" sz="8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8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천지를 창조하시니라</a:t>
            </a:r>
            <a:endParaRPr lang="en-US" altLang="ko-KR" sz="8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1050" b="1" dirty="0" smtClean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36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창세기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</a:t>
            </a:r>
            <a:r>
              <a:rPr lang="en-US" altLang="ko-KR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  <a:p>
            <a:pPr marL="571500" indent="-571500" algn="ctr">
              <a:buFontTx/>
              <a:buChar char="-"/>
            </a:pPr>
            <a:endParaRPr lang="en-US" altLang="ko-KR" sz="20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1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우리 같이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놀아요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웃어요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우리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얘기해요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사랑해요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12" y="2426169"/>
            <a:ext cx="2757325" cy="28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우리 같이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하나님과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나랑 같이 같이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하나님과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나랑 우리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되어       </a:t>
            </a:r>
            <a:r>
              <a:rPr lang="en-US" altLang="ko-KR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놀아요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웃어요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얘기해요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사랑해요</a:t>
            </a:r>
            <a:endParaRPr lang="ko-KR" altLang="en-US" sz="6600" dirty="0">
              <a:solidFill>
                <a:srgbClr val="0000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2450"/>
            <a:ext cx="2757325" cy="28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9995" y="971877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 하나님 나라 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힘으로도 못가요 하나님 나라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08974" y="214391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5054" t="6754" r="5210" b="3730"/>
          <a:stretch/>
        </p:blipFill>
        <p:spPr>
          <a:xfrm>
            <a:off x="3054144" y="4287696"/>
            <a:ext cx="2342045" cy="234814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082" y="4117398"/>
            <a:ext cx="2525704" cy="25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이온">
  <a:themeElements>
    <a:clrScheme name="파랑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11.xml><?xml version="1.0" encoding="utf-8"?>
<a:theme xmlns:a="http://schemas.openxmlformats.org/drawingml/2006/main" name="1_슬라이스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12.xml><?xml version="1.0" encoding="utf-8"?>
<a:theme xmlns:a="http://schemas.openxmlformats.org/drawingml/2006/main" name="3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3.xml><?xml version="1.0" encoding="utf-8"?>
<a:theme xmlns:a="http://schemas.openxmlformats.org/drawingml/2006/main" name="3_이온">
  <a:themeElements>
    <a:clrScheme name="사용자 지정 9">
      <a:dk1>
        <a:sysClr val="windowText" lastClr="000000"/>
      </a:dk1>
      <a:lt1>
        <a:sysClr val="window" lastClr="FFFFFF"/>
      </a:lt1>
      <a:dk2>
        <a:srgbClr val="54D194"/>
      </a:dk2>
      <a:lt2>
        <a:srgbClr val="EBEBEB"/>
      </a:lt2>
      <a:accent1>
        <a:srgbClr val="C6E177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A2E6C5"/>
      </a:accent6>
      <a:hlink>
        <a:srgbClr val="ACE1F3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4.xml><?xml version="1.0" encoding="utf-8"?>
<a:theme xmlns:a="http://schemas.openxmlformats.org/drawingml/2006/main" name="4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이온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9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8332</TotalTime>
  <Words>553</Words>
  <Application>Microsoft Office PowerPoint</Application>
  <PresentationFormat>와이드스크린</PresentationFormat>
  <Paragraphs>174</Paragraphs>
  <Slides>46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14</vt:i4>
      </vt:variant>
      <vt:variant>
        <vt:lpstr>슬라이드 제목</vt:lpstr>
      </vt:variant>
      <vt:variant>
        <vt:i4>46</vt:i4>
      </vt:variant>
    </vt:vector>
  </HeadingPairs>
  <TitlesOfParts>
    <vt:vector size="74" baseType="lpstr">
      <vt:lpstr>210 러블리베이비 R</vt:lpstr>
      <vt:lpstr>210 하얀분필 B</vt:lpstr>
      <vt:lpstr>210 하얀분필 R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2_슬라이스</vt:lpstr>
      <vt:lpstr>이온</vt:lpstr>
      <vt:lpstr>슬라이스</vt:lpstr>
      <vt:lpstr>2_이온</vt:lpstr>
      <vt:lpstr>1_이온</vt:lpstr>
      <vt:lpstr>1_슬라이스</vt:lpstr>
      <vt:lpstr>3_슬라이스</vt:lpstr>
      <vt:lpstr>3_이온</vt:lpstr>
      <vt:lpstr>4_슬라이스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마음을 청소해요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1454</cp:revision>
  <dcterms:created xsi:type="dcterms:W3CDTF">2021-01-04T13:13:52Z</dcterms:created>
  <dcterms:modified xsi:type="dcterms:W3CDTF">2024-02-24T01:52:21Z</dcterms:modified>
</cp:coreProperties>
</file>