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7445" r:id="rId5"/>
    <p:sldMasterId id="2147487785" r:id="rId6"/>
    <p:sldMasterId id="2147487803" r:id="rId7"/>
    <p:sldMasterId id="2147487821" r:id="rId8"/>
  </p:sldMasterIdLst>
  <p:notesMasterIdLst>
    <p:notesMasterId r:id="rId44"/>
  </p:notesMasterIdLst>
  <p:sldIdLst>
    <p:sldId id="279" r:id="rId9"/>
    <p:sldId id="681" r:id="rId10"/>
    <p:sldId id="697" r:id="rId11"/>
    <p:sldId id="686" r:id="rId12"/>
    <p:sldId id="726" r:id="rId13"/>
    <p:sldId id="715" r:id="rId14"/>
    <p:sldId id="727" r:id="rId15"/>
    <p:sldId id="702" r:id="rId16"/>
    <p:sldId id="703" r:id="rId17"/>
    <p:sldId id="728" r:id="rId18"/>
    <p:sldId id="729" r:id="rId19"/>
    <p:sldId id="730" r:id="rId20"/>
    <p:sldId id="732" r:id="rId21"/>
    <p:sldId id="733" r:id="rId22"/>
    <p:sldId id="393" r:id="rId23"/>
    <p:sldId id="679" r:id="rId24"/>
    <p:sldId id="680" r:id="rId25"/>
    <p:sldId id="413" r:id="rId26"/>
    <p:sldId id="414" r:id="rId27"/>
    <p:sldId id="415" r:id="rId28"/>
    <p:sldId id="416" r:id="rId29"/>
    <p:sldId id="700" r:id="rId30"/>
    <p:sldId id="701" r:id="rId31"/>
    <p:sldId id="359" r:id="rId32"/>
    <p:sldId id="533" r:id="rId33"/>
    <p:sldId id="394" r:id="rId34"/>
    <p:sldId id="332" r:id="rId35"/>
    <p:sldId id="333" r:id="rId36"/>
    <p:sldId id="334" r:id="rId37"/>
    <p:sldId id="335" r:id="rId38"/>
    <p:sldId id="338" r:id="rId39"/>
    <p:sldId id="329" r:id="rId40"/>
    <p:sldId id="330" r:id="rId41"/>
    <p:sldId id="331" r:id="rId42"/>
    <p:sldId id="336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05"/>
    <a:srgbClr val="FF0000"/>
    <a:srgbClr val="FF51CC"/>
    <a:srgbClr val="CCFF66"/>
    <a:srgbClr val="FFFF85"/>
    <a:srgbClr val="0000CC"/>
    <a:srgbClr val="0066FF"/>
    <a:srgbClr val="FFFFFF"/>
    <a:srgbClr val="1BB522"/>
    <a:srgbClr val="C5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7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12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1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9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0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9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4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42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20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4355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208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0727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609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030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1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31799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01309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27399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97362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6352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54954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35868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28562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94538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9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25938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6675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11565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237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70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956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790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952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14145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1596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5101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7407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5092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2335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8412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17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2550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60568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3131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4688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66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266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686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50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837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744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32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191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040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18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0769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02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6035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74728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4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617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043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8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915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525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809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4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56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854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6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26113" y="6540500"/>
            <a:ext cx="33342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46" r:id="rId1"/>
    <p:sldLayoutId id="2147487447" r:id="rId2"/>
    <p:sldLayoutId id="2147487448" r:id="rId3"/>
    <p:sldLayoutId id="2147487449" r:id="rId4"/>
    <p:sldLayoutId id="2147487450" r:id="rId5"/>
    <p:sldLayoutId id="2147487451" r:id="rId6"/>
    <p:sldLayoutId id="2147487452" r:id="rId7"/>
    <p:sldLayoutId id="2147487453" r:id="rId8"/>
    <p:sldLayoutId id="2147487454" r:id="rId9"/>
    <p:sldLayoutId id="2147487455" r:id="rId10"/>
    <p:sldLayoutId id="2147487456" r:id="rId11"/>
    <p:sldLayoutId id="214748745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78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786" r:id="rId1"/>
    <p:sldLayoutId id="2147487787" r:id="rId2"/>
    <p:sldLayoutId id="2147487788" r:id="rId3"/>
    <p:sldLayoutId id="2147487789" r:id="rId4"/>
    <p:sldLayoutId id="2147487790" r:id="rId5"/>
    <p:sldLayoutId id="2147487791" r:id="rId6"/>
    <p:sldLayoutId id="2147487792" r:id="rId7"/>
    <p:sldLayoutId id="2147487793" r:id="rId8"/>
    <p:sldLayoutId id="2147487794" r:id="rId9"/>
    <p:sldLayoutId id="2147487795" r:id="rId10"/>
    <p:sldLayoutId id="2147487796" r:id="rId11"/>
    <p:sldLayoutId id="2147487797" r:id="rId12"/>
    <p:sldLayoutId id="2147487798" r:id="rId13"/>
    <p:sldLayoutId id="2147487799" r:id="rId14"/>
    <p:sldLayoutId id="2147487800" r:id="rId15"/>
    <p:sldLayoutId id="2147487801" r:id="rId16"/>
    <p:sldLayoutId id="21474878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2022-09-17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427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04" r:id="rId1"/>
    <p:sldLayoutId id="2147487805" r:id="rId2"/>
    <p:sldLayoutId id="2147487806" r:id="rId3"/>
    <p:sldLayoutId id="2147487807" r:id="rId4"/>
    <p:sldLayoutId id="2147487808" r:id="rId5"/>
    <p:sldLayoutId id="2147487809" r:id="rId6"/>
    <p:sldLayoutId id="2147487810" r:id="rId7"/>
    <p:sldLayoutId id="2147487811" r:id="rId8"/>
    <p:sldLayoutId id="2147487812" r:id="rId9"/>
    <p:sldLayoutId id="2147487813" r:id="rId10"/>
    <p:sldLayoutId id="2147487814" r:id="rId11"/>
    <p:sldLayoutId id="2147487815" r:id="rId12"/>
    <p:sldLayoutId id="2147487816" r:id="rId13"/>
    <p:sldLayoutId id="2147487817" r:id="rId14"/>
    <p:sldLayoutId id="2147487818" r:id="rId15"/>
    <p:sldLayoutId id="2147487819" r:id="rId16"/>
    <p:sldLayoutId id="214748782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2022-09-17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45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22" r:id="rId1"/>
    <p:sldLayoutId id="2147487823" r:id="rId2"/>
    <p:sldLayoutId id="2147487824" r:id="rId3"/>
    <p:sldLayoutId id="2147487825" r:id="rId4"/>
    <p:sldLayoutId id="2147487826" r:id="rId5"/>
    <p:sldLayoutId id="2147487827" r:id="rId6"/>
    <p:sldLayoutId id="2147487828" r:id="rId7"/>
    <p:sldLayoutId id="2147487829" r:id="rId8"/>
    <p:sldLayoutId id="2147487830" r:id="rId9"/>
    <p:sldLayoutId id="2147487831" r:id="rId10"/>
    <p:sldLayoutId id="2147487832" r:id="rId11"/>
    <p:sldLayoutId id="2147487833" r:id="rId12"/>
    <p:sldLayoutId id="2147487834" r:id="rId13"/>
    <p:sldLayoutId id="2147487835" r:id="rId14"/>
    <p:sldLayoutId id="2147487836" r:id="rId15"/>
    <p:sldLayoutId id="2147487837" r:id="rId16"/>
    <p:sldLayoutId id="214748783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44062"/>
            <a:ext cx="12192000" cy="488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54422" y="5634899"/>
            <a:ext cx="8883156" cy="10504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 </a:t>
            </a:r>
            <a:r>
              <a:rPr lang="en-US" altLang="ko-KR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600" dirty="0">
              <a:ln w="6600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647" y="1135093"/>
            <a:ext cx="7892677" cy="4018121"/>
          </a:xfrm>
          <a:prstGeom prst="flowChartAlternateProcess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유치부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예쁜 </a:t>
            </a:r>
            <a:r>
              <a:rPr lang="ko-KR" altLang="en-US" sz="6000" dirty="0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멎진 </a:t>
            </a:r>
            <a:r>
              <a:rPr lang="ko-KR" altLang="en-US" sz="60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3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묶어주신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889" y="4761390"/>
            <a:ext cx="4854109" cy="20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사랑하는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4952006" y="196211"/>
            <a:ext cx="2389926" cy="241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554" y="4774423"/>
            <a:ext cx="4705931" cy="20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27642" y="312671"/>
            <a:ext cx="5106716" cy="714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축복송</a:t>
            </a:r>
            <a:endParaRPr lang="ko-KR" alt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29636" y="1125587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손을 들어 축복해요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chemeClr val="accent4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팔팔팔</a:t>
            </a:r>
            <a:r>
              <a:rPr lang="ko-KR" altLang="en-US" sz="6000" dirty="0" smtClean="0">
                <a:solidFill>
                  <a:schemeClr val="accent4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팔을 벌려 축복해요</a:t>
            </a:r>
            <a:endParaRPr lang="en-US" altLang="ko-KR" sz="6000" dirty="0">
              <a:solidFill>
                <a:schemeClr val="accent4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허그헉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마음열어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축복해요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쏭쏭쏭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노래하며 축복해요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967" y="2955752"/>
            <a:ext cx="2035187" cy="3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229636" y="1264924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세상에 주신 하나님의 선물</a:t>
            </a:r>
            <a:endParaRPr lang="en-US" altLang="ko-KR" sz="6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세상에 주신 하나님의 선물</a:t>
            </a:r>
            <a:endParaRPr lang="en-US" altLang="ko-KR" sz="60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모두 하나님의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멋진선물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세상에 주신 하나님의 선물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5228" t="12282" r="14411" b="15606"/>
          <a:stretch/>
        </p:blipFill>
        <p:spPr>
          <a:xfrm rot="20297562">
            <a:off x="10246149" y="4969434"/>
            <a:ext cx="1370118" cy="140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6" y="386154"/>
            <a:ext cx="1276947" cy="24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43_레이어 1.jpg" descr="2022 가사_0043_레이어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1128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42_레이어 2.jpg" descr="2022 가사_0042_레이어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1994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27642" y="312671"/>
            <a:ext cx="5106716" cy="714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딩동송</a:t>
            </a:r>
            <a:endParaRPr lang="ko-KR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29636" y="1125587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딩동딩동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딩동딩동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선물왔어요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X2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알록달록 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보들보들</a:t>
            </a:r>
            <a:r>
              <a:rPr lang="en-US" altLang="ko-KR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세콤달콤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세모네모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우리우리 </a:t>
            </a:r>
            <a:r>
              <a:rPr lang="ko-KR" altLang="en-US" sz="6000" dirty="0" err="1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주님선물</a:t>
            </a:r>
            <a:endParaRPr lang="en-US" altLang="ko-KR" sz="6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5228" t="12282" r="14411" b="15606"/>
          <a:stretch/>
        </p:blipFill>
        <p:spPr>
          <a:xfrm rot="20297562">
            <a:off x="9417838" y="4970570"/>
            <a:ext cx="1370118" cy="140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303" y="2878098"/>
            <a:ext cx="2035187" cy="3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386862"/>
            <a:ext cx="4511919" cy="1328023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2193" y="1598816"/>
            <a:ext cx="12010490" cy="4967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사도행전 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16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31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</a:t>
            </a:r>
            <a:endParaRPr lang="en-US" altLang="ko-KR" sz="360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chemeClr val="bg1"/>
              </a:solidFill>
              <a:effectLst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주 </a:t>
            </a:r>
            <a:r>
              <a:rPr lang="ko-KR" altLang="en-US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예수를 믿으라 </a:t>
            </a:r>
            <a:endParaRPr lang="en-US" altLang="ko-KR" sz="48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r>
              <a:rPr lang="ko-KR" altLang="en-US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그리하면 </a:t>
            </a:r>
            <a:r>
              <a:rPr lang="ko-KR" altLang="en-US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너와 네 집이 구원을 </a:t>
            </a:r>
            <a:r>
              <a:rPr lang="ko-KR" altLang="en-US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받으리라</a:t>
            </a:r>
            <a:endParaRPr lang="en-US" altLang="ko-KR" sz="48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endParaRPr lang="en-US" altLang="ko-KR" sz="4400" b="1" dirty="0">
              <a:solidFill>
                <a:schemeClr val="bg1"/>
              </a:solidFill>
              <a:latin typeface="Noto Sans KR"/>
            </a:endParaRPr>
          </a:p>
          <a:p>
            <a:pPr algn="ctr"/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사도행전 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16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31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(x3)</a:t>
            </a:r>
          </a:p>
          <a:p>
            <a:pPr algn="ctr"/>
            <a:r>
              <a:rPr lang="ko-KR" alt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주 예수를 믿으라 </a:t>
            </a:r>
            <a:endParaRPr lang="en-US" altLang="ko-KR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r>
              <a:rPr lang="ko-KR" alt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그리하면 너와 네 집이 구원을 </a:t>
            </a:r>
            <a:r>
              <a:rPr lang="ko-KR" alt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받으리라 </a:t>
            </a:r>
            <a:r>
              <a:rPr lang="en-US" altLang="ko-KR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(x3)</a:t>
            </a:r>
            <a:endParaRPr lang="en-US" altLang="ko-KR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endParaRPr lang="en-US" altLang="ko-KR" sz="4400" b="1" dirty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0033" y="591791"/>
            <a:ext cx="10515600" cy="13255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952" y="1777431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  <a:r>
              <a:rPr lang="ko-KR" altLang="en-US" sz="6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천지를 </a:t>
            </a:r>
            <a:r>
              <a:rPr lang="ko-KR" altLang="en-US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창조하셨네</a:t>
            </a:r>
            <a:endParaRPr lang="en-US" altLang="ko-KR" sz="6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 err="1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첫째날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어둠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속에</a:t>
            </a:r>
            <a:r>
              <a:rPr lang="en-US" altLang="ko-KR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밝은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빛을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  <a:endParaRPr lang="en-US" altLang="ko-KR" sz="60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둘째날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푸른 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하늘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6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670" y="1479479"/>
            <a:ext cx="12192000" cy="1912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091" t="2862" r="51298" b="68697"/>
          <a:stretch/>
        </p:blipFill>
        <p:spPr>
          <a:xfrm>
            <a:off x="8174805" y="437874"/>
            <a:ext cx="1797977" cy="1479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1623" t="3915" r="2114" b="68698"/>
          <a:stretch/>
        </p:blipFill>
        <p:spPr>
          <a:xfrm>
            <a:off x="10127285" y="437873"/>
            <a:ext cx="1952090" cy="1479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46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1403" y="493161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셋째날은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풀과 채소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맛있는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과일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주셨죠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넷째날</a:t>
            </a:r>
            <a:r>
              <a:rPr lang="ko-KR" altLang="en-US" sz="54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하나님이 해와 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달과 </a:t>
            </a:r>
            <a:r>
              <a:rPr lang="ko-KR" altLang="en-US" sz="54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빛난 별들을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다섯째 날 새들과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물고기를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37820" t="43107" r="30385" b="15868"/>
          <a:stretch/>
        </p:blipFill>
        <p:spPr>
          <a:xfrm>
            <a:off x="5215590" y="5049115"/>
            <a:ext cx="2380721" cy="235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656" t="34674" r="50081" b="36885"/>
          <a:stretch/>
        </p:blipFill>
        <p:spPr>
          <a:xfrm>
            <a:off x="2088120" y="5260300"/>
            <a:ext cx="2336315" cy="226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090" t="67842" r="51542" b="6284"/>
          <a:stretch/>
        </p:blipFill>
        <p:spPr>
          <a:xfrm>
            <a:off x="8387467" y="4844498"/>
            <a:ext cx="2287147" cy="226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2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952" y="1304819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여섯째날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사람을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다스리며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관리하라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우리에게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부탁하셨네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53290" t="69250" r="4342" b="4876"/>
          <a:stretch/>
        </p:blipFill>
        <p:spPr>
          <a:xfrm rot="1065105">
            <a:off x="7181634" y="3086096"/>
            <a:ext cx="2547992" cy="2523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세상을 창조하시고 사람을 만드시고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보기에 심히 좋았더라 말씀하셨네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65" y="-1099059"/>
            <a:ext cx="5448855" cy="39552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만드심이라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47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85516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하지만 그 어떤 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세상보다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어떤 만물보다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가장 기쁨은 날 만드심이라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316937"/>
            <a:ext cx="5448855" cy="3955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289" y="4550163"/>
            <a:ext cx="2862831" cy="24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5172</TotalTime>
  <Words>403</Words>
  <Application>Microsoft Office PowerPoint</Application>
  <PresentationFormat>와이드스크린</PresentationFormat>
  <Paragraphs>128</Paragraphs>
  <Slides>35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35</vt:i4>
      </vt:variant>
    </vt:vector>
  </HeadingPairs>
  <TitlesOfParts>
    <vt:vector size="60" baseType="lpstr">
      <vt:lpstr>Helvetica Neue</vt:lpstr>
      <vt:lpstr>Helvetica Neue Light</vt:lpstr>
      <vt:lpstr>Helvetica Neue Medium</vt:lpstr>
      <vt:lpstr>HY견고딕</vt:lpstr>
      <vt:lpstr>HY중고딕</vt:lpstr>
      <vt:lpstr>HY헤드라인M</vt:lpstr>
      <vt:lpstr>Noto Sans KR</vt:lpstr>
      <vt:lpstr>맑은 고딕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1_White</vt:lpstr>
      <vt:lpstr>이온</vt:lpstr>
      <vt:lpstr>1_이온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태초에 하나님이 천지를 창조하셨네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905</cp:revision>
  <dcterms:created xsi:type="dcterms:W3CDTF">2021-01-04T13:13:52Z</dcterms:created>
  <dcterms:modified xsi:type="dcterms:W3CDTF">2022-09-17T13:34:49Z</dcterms:modified>
</cp:coreProperties>
</file>