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6069" r:id="rId5"/>
  </p:sldMasterIdLst>
  <p:notesMasterIdLst>
    <p:notesMasterId r:id="rId38"/>
  </p:notesMasterIdLst>
  <p:sldIdLst>
    <p:sldId id="279" r:id="rId6"/>
    <p:sldId id="472" r:id="rId7"/>
    <p:sldId id="473" r:id="rId8"/>
    <p:sldId id="470" r:id="rId9"/>
    <p:sldId id="471" r:id="rId10"/>
    <p:sldId id="474" r:id="rId11"/>
    <p:sldId id="477" r:id="rId12"/>
    <p:sldId id="478" r:id="rId13"/>
    <p:sldId id="468" r:id="rId14"/>
    <p:sldId id="393" r:id="rId15"/>
    <p:sldId id="417" r:id="rId16"/>
    <p:sldId id="418" r:id="rId17"/>
    <p:sldId id="419" r:id="rId18"/>
    <p:sldId id="420" r:id="rId19"/>
    <p:sldId id="413" r:id="rId20"/>
    <p:sldId id="414" r:id="rId21"/>
    <p:sldId id="415" r:id="rId22"/>
    <p:sldId id="416" r:id="rId23"/>
    <p:sldId id="421" r:id="rId24"/>
    <p:sldId id="422" r:id="rId25"/>
    <p:sldId id="423" r:id="rId26"/>
    <p:sldId id="359" r:id="rId27"/>
    <p:sldId id="394" r:id="rId28"/>
    <p:sldId id="332" r:id="rId29"/>
    <p:sldId id="333" r:id="rId30"/>
    <p:sldId id="334" r:id="rId31"/>
    <p:sldId id="335" r:id="rId32"/>
    <p:sldId id="338" r:id="rId33"/>
    <p:sldId id="329" r:id="rId34"/>
    <p:sldId id="330" r:id="rId35"/>
    <p:sldId id="331" r:id="rId36"/>
    <p:sldId id="336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85"/>
    <a:srgbClr val="0000CC"/>
    <a:srgbClr val="ED4D05"/>
    <a:srgbClr val="FF0000"/>
    <a:srgbClr val="C54646"/>
    <a:srgbClr val="FF51CC"/>
    <a:srgbClr val="8B15CD"/>
    <a:srgbClr val="4679C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94700" autoAdjust="0"/>
  </p:normalViewPr>
  <p:slideViewPr>
    <p:cSldViewPr snapToGrid="0">
      <p:cViewPr varScale="1">
        <p:scale>
          <a:sx n="91" d="100"/>
          <a:sy n="91" d="100"/>
        </p:scale>
        <p:origin x="66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5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5238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5124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5574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845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836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191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0258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2333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520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8307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6610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417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7768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137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356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08536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85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2022-03-05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0742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70" r:id="rId1"/>
    <p:sldLayoutId id="2147486071" r:id="rId2"/>
    <p:sldLayoutId id="2147486072" r:id="rId3"/>
    <p:sldLayoutId id="2147486073" r:id="rId4"/>
    <p:sldLayoutId id="2147486074" r:id="rId5"/>
    <p:sldLayoutId id="2147486075" r:id="rId6"/>
    <p:sldLayoutId id="2147486076" r:id="rId7"/>
    <p:sldLayoutId id="2147486077" r:id="rId8"/>
    <p:sldLayoutId id="2147486078" r:id="rId9"/>
    <p:sldLayoutId id="2147486079" r:id="rId10"/>
    <p:sldLayoutId id="2147486080" r:id="rId11"/>
    <p:sldLayoutId id="2147486081" r:id="rId12"/>
    <p:sldLayoutId id="2147486082" r:id="rId13"/>
    <p:sldLayoutId id="2147486083" r:id="rId14"/>
    <p:sldLayoutId id="2147486084" r:id="rId15"/>
    <p:sldLayoutId id="2147486085" r:id="rId16"/>
    <p:sldLayoutId id="214748608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645249" y="703385"/>
            <a:ext cx="89015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02377" y="4279517"/>
            <a:ext cx="9187542" cy="107721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200" dirty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3200" dirty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479" y="1777967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찬 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39439" y="2135019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524000" y="3141664"/>
            <a:ext cx="9144000" cy="371633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645920" y="3068639"/>
            <a:ext cx="9144000" cy="371633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602377" y="3141664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524000" y="3141664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967" y="235131"/>
            <a:ext cx="8691155" cy="64325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손 예쁜 손은 어떤 어떤 손일까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손 손 손 예쁜 손은 어떤 어떤 손일까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dirty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908" y="2893651"/>
            <a:ext cx="6516687" cy="3494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7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228" y="226423"/>
            <a:ext cx="8888436" cy="64325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r>
              <a:rPr lang="en-US" altLang="ko-KR" dirty="0">
                <a:latin typeface="FB바이올렛M" pitchFamily="18" charset="-127"/>
                <a:ea typeface="FB바이올렛M" pitchFamily="18" charset="-127"/>
              </a:rPr>
              <a:t/>
            </a:r>
            <a:br>
              <a:rPr lang="en-US" altLang="ko-KR" dirty="0">
                <a:latin typeface="FB바이올렛M" pitchFamily="18" charset="-127"/>
                <a:ea typeface="FB바이올렛M" pitchFamily="18" charset="-127"/>
              </a:rPr>
            </a:br>
            <a:endParaRPr lang="en-US" altLang="ko-KR" dirty="0">
              <a:latin typeface="FB바이올렛M" pitchFamily="18" charset="-127"/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7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114" y="2893651"/>
            <a:ext cx="6516687" cy="3494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1782" y="184667"/>
            <a:ext cx="8888436" cy="655564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7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783" y="2893651"/>
            <a:ext cx="6516687" cy="3494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524000" y="252549"/>
            <a:ext cx="9144000" cy="6261462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248" y="2552247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779248" y="84840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17519" y="1753111"/>
            <a:ext cx="6035040" cy="2928461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>
                <a:ln w="15875" cap="rnd" cmpd="dbl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6600" b="1" dirty="0">
              <a:ln w="15875" cap="rnd" cmpd="dbl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52400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96640" y="289895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4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534129" y="345295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3400426" y="3452949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354313" y="3814355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9084079" y="4087109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17690" y="3819970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339348" y="3493361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52400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248" y="2552247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779248" y="84840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52400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7" y="2898951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시간</a:t>
            </a:r>
            <a:endParaRPr lang="en-US" altLang="ko-KR" sz="4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1974" y="119332"/>
            <a:ext cx="4268702" cy="977462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월 말씀암송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2760" y="918147"/>
            <a:ext cx="11529848" cy="5146322"/>
          </a:xfr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너희는 너희가 하나님의 성전인 것과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성령이 </a:t>
            </a: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너희안에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계시는 것을 알지 못하느냐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</a:p>
          <a:p>
            <a:pPr marL="0" indent="0" algn="ctr">
              <a:buNone/>
            </a:pPr>
            <a:endParaRPr lang="en-US" altLang="ko-KR" sz="28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4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400" dirty="0" err="1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고린도전서</a:t>
            </a:r>
            <a:r>
              <a:rPr lang="ko-KR" altLang="en-US" sz="44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4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44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44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16</a:t>
            </a:r>
            <a:r>
              <a:rPr lang="ko-KR" altLang="en-US" sz="44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44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-</a:t>
            </a:r>
          </a:p>
          <a:p>
            <a:pPr marL="0" indent="0" algn="ctr">
              <a:buNone/>
            </a:pPr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ko-KR" altLang="en-US" sz="4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6563">
            <a:off x="-3207699" y="4272202"/>
            <a:ext cx="2174789" cy="21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524000" y="548640"/>
            <a:ext cx="9144000" cy="566928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40" y="3012163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싹트네 싹터요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693613" y="1462792"/>
            <a:ext cx="11041187" cy="45995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ko-KR" altLang="en-US" sz="4800" dirty="0" smtClean="0"/>
              <a:t>   싹트네 </a:t>
            </a:r>
            <a:r>
              <a:rPr lang="ko-KR" altLang="en-US" sz="4800" dirty="0"/>
              <a:t>싹터요 내 마음에 사랑이</a:t>
            </a:r>
          </a:p>
          <a:p>
            <a:pPr marL="0" indent="0">
              <a:buNone/>
            </a:pPr>
            <a:r>
              <a:rPr lang="ko-KR" altLang="en-US" sz="4800" dirty="0" smtClean="0"/>
              <a:t>   싹트네 </a:t>
            </a:r>
            <a:r>
              <a:rPr lang="ko-KR" altLang="en-US" sz="4800" dirty="0"/>
              <a:t>싹터요 내 마음에 사랑이</a:t>
            </a:r>
          </a:p>
          <a:p>
            <a:pPr marL="0" indent="0">
              <a:buNone/>
            </a:pPr>
            <a:r>
              <a:rPr lang="ko-KR" altLang="en-US" sz="4800" dirty="0" smtClean="0"/>
              <a:t>   밀려오는 </a:t>
            </a:r>
            <a:r>
              <a:rPr lang="ko-KR" altLang="en-US" sz="4800" dirty="0"/>
              <a:t>파도처럼 내 마음에 사랑이</a:t>
            </a:r>
          </a:p>
          <a:p>
            <a:pPr marL="0" indent="0">
              <a:buNone/>
            </a:pPr>
            <a:r>
              <a:rPr lang="ko-KR" altLang="en-US" sz="4800" dirty="0" smtClean="0"/>
              <a:t>   싹트네 </a:t>
            </a:r>
            <a:r>
              <a:rPr lang="ko-KR" altLang="en-US" sz="4800" dirty="0"/>
              <a:t>싹터요 내 마음에 사랑이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117" y="1462792"/>
            <a:ext cx="4250576" cy="27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693613" y="1462792"/>
            <a:ext cx="11041187" cy="45995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ko-KR" altLang="en-US" sz="4800" dirty="0" smtClean="0"/>
              <a:t>   싹트네 </a:t>
            </a:r>
            <a:r>
              <a:rPr lang="ko-KR" altLang="en-US" sz="4800" dirty="0"/>
              <a:t>싹터요 내 마음에 기쁨이</a:t>
            </a:r>
          </a:p>
          <a:p>
            <a:pPr marL="0" indent="0">
              <a:buNone/>
            </a:pPr>
            <a:r>
              <a:rPr lang="ko-KR" altLang="en-US" sz="4800" dirty="0" smtClean="0"/>
              <a:t>   싹트네 </a:t>
            </a:r>
            <a:r>
              <a:rPr lang="ko-KR" altLang="en-US" sz="4800" dirty="0"/>
              <a:t>싹터요 내 마음에 기쁨이</a:t>
            </a:r>
          </a:p>
          <a:p>
            <a:pPr marL="0" indent="0">
              <a:buNone/>
            </a:pPr>
            <a:r>
              <a:rPr lang="ko-KR" altLang="en-US" sz="4800" dirty="0" smtClean="0"/>
              <a:t>   밀려오는 </a:t>
            </a:r>
            <a:r>
              <a:rPr lang="ko-KR" altLang="en-US" sz="4800" dirty="0"/>
              <a:t>파도처럼 내 마음에 기쁨이</a:t>
            </a:r>
          </a:p>
          <a:p>
            <a:pPr marL="0" indent="0">
              <a:buNone/>
            </a:pPr>
            <a:r>
              <a:rPr lang="ko-KR" altLang="en-US" sz="4800" dirty="0" smtClean="0"/>
              <a:t>   싹트네 </a:t>
            </a:r>
            <a:r>
              <a:rPr lang="ko-KR" altLang="en-US" sz="4800" dirty="0"/>
              <a:t>싹터요 내 마음에 기쁨이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490" y="1366345"/>
            <a:ext cx="4394939" cy="28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 txBox="1">
            <a:spLocks/>
          </p:cNvSpPr>
          <p:nvPr/>
        </p:nvSpPr>
        <p:spPr>
          <a:xfrm>
            <a:off x="656828" y="1373454"/>
            <a:ext cx="11041187" cy="459950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ko-KR" altLang="en-US" sz="4800" dirty="0" smtClean="0"/>
              <a:t>   싹트네 </a:t>
            </a:r>
            <a:r>
              <a:rPr lang="ko-KR" altLang="en-US" sz="4800" dirty="0"/>
              <a:t>싹터요 내 마음에 감사가</a:t>
            </a:r>
          </a:p>
          <a:p>
            <a:pPr marL="0" indent="0">
              <a:buNone/>
            </a:pPr>
            <a:r>
              <a:rPr lang="ko-KR" altLang="en-US" sz="4800" dirty="0" smtClean="0"/>
              <a:t>   싹트네 </a:t>
            </a:r>
            <a:r>
              <a:rPr lang="ko-KR" altLang="en-US" sz="4800" dirty="0"/>
              <a:t>싹터요 내 마음에 감사가</a:t>
            </a:r>
          </a:p>
          <a:p>
            <a:pPr marL="0" indent="0">
              <a:buNone/>
            </a:pPr>
            <a:r>
              <a:rPr lang="ko-KR" altLang="en-US" sz="4800" dirty="0" smtClean="0"/>
              <a:t>   밀려오는 </a:t>
            </a:r>
            <a:r>
              <a:rPr lang="ko-KR" altLang="en-US" sz="4800" dirty="0"/>
              <a:t>파도처럼 내 마음에 감사가</a:t>
            </a:r>
          </a:p>
          <a:p>
            <a:pPr marL="0" indent="0">
              <a:buNone/>
            </a:pPr>
            <a:r>
              <a:rPr lang="ko-KR" altLang="en-US" sz="4800" dirty="0" smtClean="0"/>
              <a:t>   싹트네 </a:t>
            </a:r>
            <a:r>
              <a:rPr lang="ko-KR" altLang="en-US" sz="4800" dirty="0"/>
              <a:t>싹터요 내 마음에 감사가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448" y="1373454"/>
            <a:ext cx="4383858" cy="28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83174" y="163936"/>
            <a:ext cx="3274274" cy="62932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천국에 들어가는 길은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174" y="877343"/>
            <a:ext cx="10909737" cy="553997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 예수님뿐 이지요</a:t>
            </a:r>
            <a:endParaRPr lang="en-US" altLang="ko-KR" sz="48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err="1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황금집으로</a:t>
            </a:r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가는 길도 예수님뿐 이지요</a:t>
            </a:r>
            <a:r>
              <a:rPr lang="en-US" altLang="ko-KR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  <a:endParaRPr lang="en-US" altLang="ko-KR" sz="48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ED4D05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천국에 </a:t>
            </a:r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예수님뿐 </a:t>
            </a:r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이지요</a:t>
            </a:r>
            <a:endParaRPr lang="en-US" altLang="ko-KR" sz="48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8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19" y="4403834"/>
            <a:ext cx="2502382" cy="2328042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7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1974" y="119332"/>
            <a:ext cx="4268702" cy="9774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난 예수님이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8608" y="949677"/>
            <a:ext cx="11131957" cy="534601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4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난 예수님이 </a:t>
            </a:r>
            <a:r>
              <a:rPr lang="ko-KR" altLang="en-US" sz="6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정말정말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정말좋아</a:t>
            </a:r>
            <a:endParaRPr lang="en-US" altLang="ko-KR" sz="6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난 예수님이 </a:t>
            </a:r>
            <a:r>
              <a:rPr lang="ko-KR" altLang="en-US" sz="6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정말정말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정말 좋아</a:t>
            </a:r>
            <a:endParaRPr lang="en-US" altLang="ko-KR" sz="6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60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ko-KR" altLang="en-US" sz="60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</a:t>
            </a:r>
            <a:r>
              <a:rPr lang="ko-KR" altLang="en-US" sz="6000" dirty="0" err="1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선한목자</a:t>
            </a:r>
            <a:r>
              <a:rPr lang="ko-KR" altLang="en-US" sz="60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되시는 예수님이</a:t>
            </a:r>
            <a:r>
              <a:rPr lang="en-US" altLang="ko-KR" sz="6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0" indent="0">
              <a:buNone/>
            </a:pPr>
            <a:r>
              <a:rPr lang="en-US" altLang="ko-KR" sz="60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정말정말</a:t>
            </a:r>
            <a:r>
              <a:rPr lang="ko-KR" altLang="en-US" sz="60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정말좋아</a:t>
            </a:r>
            <a:endParaRPr lang="en-US" altLang="ko-KR" sz="60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en-US" altLang="ko-KR" sz="6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6563">
            <a:off x="-3207699" y="4272202"/>
            <a:ext cx="2174789" cy="21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891581" y="-15184"/>
            <a:ext cx="10300419" cy="6857999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658976" y="399392"/>
            <a:ext cx="9533024" cy="67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ko-KR" altLang="en-US" sz="4800" dirty="0">
                <a:latin typeface="Verdana" panose="020B0604030504040204" pitchFamily="34" charset="0"/>
                <a:cs typeface="Verdana" panose="020B0604030504040204" pitchFamily="34" charset="0"/>
              </a:rPr>
              <a:t>예수님 나를 만나주세요</a:t>
            </a:r>
          </a:p>
          <a:p>
            <a:r>
              <a:rPr lang="ko-KR" altLang="en-US" sz="4800" dirty="0">
                <a:latin typeface="Verdana" panose="020B0604030504040204" pitchFamily="34" charset="0"/>
                <a:cs typeface="Verdana" panose="020B0604030504040204" pitchFamily="34" charset="0"/>
              </a:rPr>
              <a:t>예수님 꼭 만나고 싶어요</a:t>
            </a:r>
          </a:p>
          <a:p>
            <a:r>
              <a:rPr lang="ko-KR" altLang="en-US" sz="4800" dirty="0">
                <a:latin typeface="Verdana" panose="020B0604030504040204" pitchFamily="34" charset="0"/>
                <a:cs typeface="Verdana" panose="020B0604030504040204" pitchFamily="34" charset="0"/>
              </a:rPr>
              <a:t>예수님 나를 안아주세요</a:t>
            </a:r>
          </a:p>
          <a:p>
            <a:r>
              <a:rPr lang="ko-KR" altLang="en-US" sz="4800" dirty="0">
                <a:latin typeface="Verdana" panose="020B0604030504040204" pitchFamily="34" charset="0"/>
                <a:cs typeface="Verdana" panose="020B0604030504040204" pitchFamily="34" charset="0"/>
              </a:rPr>
              <a:t>예수님 품에 꼭 안기고 싶어요</a:t>
            </a:r>
          </a:p>
          <a:p>
            <a:endParaRPr lang="en-US" altLang="ko-KR" sz="3200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ko-KR" altLang="en-US" sz="4800" dirty="0" err="1" smtClean="0">
                <a:latin typeface="Verdana" panose="020B0604030504040204" pitchFamily="34" charset="0"/>
                <a:cs typeface="Verdana" panose="020B0604030504040204" pitchFamily="34" charset="0"/>
              </a:rPr>
              <a:t>이시간</a:t>
            </a:r>
            <a:r>
              <a:rPr lang="ko-KR" altLang="en-US" sz="4800" dirty="0" smtClean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en-US" sz="4800" dirty="0">
                <a:latin typeface="Verdana" panose="020B0604030504040204" pitchFamily="34" charset="0"/>
                <a:cs typeface="Verdana" panose="020B0604030504040204" pitchFamily="34" charset="0"/>
              </a:rPr>
              <a:t>마음을 다해 예배합니다</a:t>
            </a:r>
          </a:p>
          <a:p>
            <a:r>
              <a:rPr lang="ko-KR" altLang="en-US" sz="4800" dirty="0">
                <a:latin typeface="Verdana" panose="020B0604030504040204" pitchFamily="34" charset="0"/>
                <a:cs typeface="Verdana" panose="020B0604030504040204" pitchFamily="34" charset="0"/>
              </a:rPr>
              <a:t>온 맘으로 주님을 높여 드립니다</a:t>
            </a:r>
          </a:p>
          <a:p>
            <a:r>
              <a:rPr lang="ko-KR" altLang="en-US" sz="4800" dirty="0">
                <a:latin typeface="Verdana" panose="020B0604030504040204" pitchFamily="34" charset="0"/>
                <a:cs typeface="Verdana" panose="020B0604030504040204" pitchFamily="34" charset="0"/>
              </a:rPr>
              <a:t>소중한 나의 사랑 고백합니다</a:t>
            </a:r>
          </a:p>
          <a:p>
            <a:r>
              <a:rPr lang="ko-KR" altLang="en-US" sz="4800" dirty="0">
                <a:latin typeface="Verdana" panose="020B0604030504040204" pitchFamily="34" charset="0"/>
                <a:cs typeface="Verdana" panose="020B0604030504040204" pitchFamily="34" charset="0"/>
              </a:rPr>
              <a:t>사랑해요 나의 </a:t>
            </a:r>
            <a:r>
              <a:rPr lang="ko-KR" altLang="en-US" sz="4800" dirty="0" smtClean="0">
                <a:latin typeface="Verdana" panose="020B0604030504040204" pitchFamily="34" charset="0"/>
                <a:cs typeface="Verdana" panose="020B0604030504040204" pitchFamily="34" charset="0"/>
              </a:rPr>
              <a:t>예수님</a:t>
            </a:r>
            <a:endParaRPr lang="en-US" altLang="ko-KR" sz="4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ko-KR" altLang="en-US" sz="5400" dirty="0">
              <a:effectLst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84"/>
            <a:ext cx="22385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2965</TotalTime>
  <Words>433</Words>
  <Application>Microsoft Office PowerPoint</Application>
  <PresentationFormat>와이드스크린</PresentationFormat>
  <Paragraphs>155</Paragraphs>
  <Slides>32</Slides>
  <Notes>8</Notes>
  <HiddenSlides>11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32</vt:i4>
      </vt:variant>
    </vt:vector>
  </HeadingPairs>
  <TitlesOfParts>
    <vt:vector size="54" baseType="lpstr">
      <vt:lpstr>Asia유치원B</vt:lpstr>
      <vt:lpstr>FB바이올렛M</vt:lpstr>
      <vt:lpstr>HY견고딕</vt:lpstr>
      <vt:lpstr>HY헤드라인M</vt:lpstr>
      <vt:lpstr>-굴렁쇠M</vt:lpstr>
      <vt:lpstr>굴림</vt:lpstr>
      <vt:lpstr>맑은 고딕</vt:lpstr>
      <vt:lpstr>휴먼모음T</vt:lpstr>
      <vt:lpstr>휴먼편지체</vt:lpstr>
      <vt:lpstr>Arial</vt:lpstr>
      <vt:lpstr>Calibri</vt:lpstr>
      <vt:lpstr>Calibri Light</vt:lpstr>
      <vt:lpstr>Century Gothic</vt:lpstr>
      <vt:lpstr>Rockwell</vt:lpstr>
      <vt:lpstr>Verdana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이온</vt:lpstr>
      <vt:lpstr>PowerPoint 프레젠테이션</vt:lpstr>
      <vt:lpstr>예수님 만나고 싶어요</vt:lpstr>
      <vt:lpstr>3월 말씀암송</vt:lpstr>
      <vt:lpstr>PowerPoint 프레젠테이션</vt:lpstr>
      <vt:lpstr>PowerPoint 프레젠테이션</vt:lpstr>
      <vt:lpstr>PowerPoint 프레젠테이션</vt:lpstr>
      <vt:lpstr>PowerPoint 프레젠테이션</vt:lpstr>
      <vt:lpstr>난 예수님이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535</cp:revision>
  <dcterms:created xsi:type="dcterms:W3CDTF">2021-01-04T13:13:52Z</dcterms:created>
  <dcterms:modified xsi:type="dcterms:W3CDTF">2022-03-05T11:58:08Z</dcterms:modified>
</cp:coreProperties>
</file>