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  <p:sldMasterId id="2147484311" r:id="rId2"/>
    <p:sldMasterId id="2147484858" r:id="rId3"/>
  </p:sldMasterIdLst>
  <p:notesMasterIdLst>
    <p:notesMasterId r:id="rId12"/>
  </p:notesMasterIdLst>
  <p:sldIdLst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51CC"/>
    <a:srgbClr val="466C02"/>
    <a:srgbClr val="C54646"/>
    <a:srgbClr val="404040"/>
    <a:srgbClr val="FF0000"/>
    <a:srgbClr val="4679C5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700" autoAdjust="0"/>
  </p:normalViewPr>
  <p:slideViewPr>
    <p:cSldViewPr snapToGrid="0">
      <p:cViewPr varScale="1">
        <p:scale>
          <a:sx n="110" d="100"/>
          <a:sy n="110" d="100"/>
        </p:scale>
        <p:origin x="92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35AE0-FB02-4300-A841-9B27FB5C7BFC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41990-1E19-4EE1-9A29-990A7A8EFC7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939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047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957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52439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68128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9089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63967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3667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44815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344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40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278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2504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3704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8221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36326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7019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665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9894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072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827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6518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1668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2234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009310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404394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537309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72293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04900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616508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4589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86625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267400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00104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791454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5322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79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9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998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04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938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847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0126C-91D4-46B8-B2B5-5C852DBEA8D6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92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2021-04-18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6974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59" r:id="rId1"/>
    <p:sldLayoutId id="2147484860" r:id="rId2"/>
    <p:sldLayoutId id="2147484861" r:id="rId3"/>
    <p:sldLayoutId id="2147484862" r:id="rId4"/>
    <p:sldLayoutId id="2147484863" r:id="rId5"/>
    <p:sldLayoutId id="2147484864" r:id="rId6"/>
    <p:sldLayoutId id="2147484865" r:id="rId7"/>
    <p:sldLayoutId id="2147484866" r:id="rId8"/>
    <p:sldLayoutId id="2147484867" r:id="rId9"/>
    <p:sldLayoutId id="2147484868" r:id="rId10"/>
    <p:sldLayoutId id="2147484869" r:id="rId11"/>
  </p:sldLayoutIdLst>
  <p:txStyles>
    <p:titleStyle>
      <a:lvl1pPr algn="l" defTabSz="914400" rtl="0" eaLnBrk="1" latinLnBrk="1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1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766355" y="714104"/>
            <a:ext cx="7768046" cy="5033554"/>
          </a:xfrm>
          <a:prstGeom prst="roundRect">
            <a:avLst>
              <a:gd name="adj" fmla="val 940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097280" y="1153389"/>
            <a:ext cx="76112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가진 것이 많아도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행복하지 않아요</a:t>
            </a:r>
            <a:r>
              <a:rPr lang="en-US" altLang="ko-KR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~</a:t>
            </a: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가진 것이 없어도 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행복할 수 있어요</a:t>
            </a:r>
            <a:r>
              <a:rPr lang="en-US" altLang="ko-KR" sz="6600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~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040" y="95102"/>
            <a:ext cx="261687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하나님과 함께라면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412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766355" y="714104"/>
            <a:ext cx="7768046" cy="5033554"/>
          </a:xfrm>
          <a:prstGeom prst="roundRect">
            <a:avLst>
              <a:gd name="adj" fmla="val 940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097280" y="1153389"/>
            <a:ext cx="76112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하나님과 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함께하는 시간이</a:t>
            </a:r>
            <a:r>
              <a:rPr lang="en-US" altLang="ko-KR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~</a:t>
            </a: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오직 참 행복 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참 기쁨이죠</a:t>
            </a:r>
            <a:r>
              <a:rPr lang="en-US" altLang="ko-KR" sz="6600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~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040" y="95102"/>
            <a:ext cx="261687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하나님과 함께라면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985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766355" y="714104"/>
            <a:ext cx="7768046" cy="5033554"/>
          </a:xfrm>
          <a:prstGeom prst="roundRect">
            <a:avLst>
              <a:gd name="adj" fmla="val 940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097280" y="1153389"/>
            <a:ext cx="76112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가진 것이 많아도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감사 할 수 없어요</a:t>
            </a:r>
            <a:r>
              <a:rPr lang="en-US" altLang="ko-KR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~</a:t>
            </a:r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가진 것이 없어도 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감사 할 </a:t>
            </a:r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수 </a:t>
            </a:r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있어요</a:t>
            </a:r>
            <a:r>
              <a:rPr lang="en-US" altLang="ko-KR" sz="6600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~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040" y="95102"/>
            <a:ext cx="261687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하나님과 함께라면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5630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766355" y="714104"/>
            <a:ext cx="7768046" cy="5033554"/>
          </a:xfrm>
          <a:prstGeom prst="roundRect">
            <a:avLst>
              <a:gd name="adj" fmla="val 940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097280" y="1153389"/>
            <a:ext cx="76112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하나님과 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함께하는 시간이</a:t>
            </a:r>
            <a:r>
              <a:rPr lang="en-US" altLang="ko-KR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~</a:t>
            </a: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오직 참 행복 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참 기쁨이죠</a:t>
            </a:r>
            <a:r>
              <a:rPr lang="en-US" altLang="ko-KR" sz="6600" dirty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~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040" y="95102"/>
            <a:ext cx="261687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하나님과 함께라면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97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766355" y="714104"/>
            <a:ext cx="7768046" cy="5033554"/>
          </a:xfrm>
          <a:prstGeom prst="roundRect">
            <a:avLst>
              <a:gd name="adj" fmla="val 940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097280" y="1153389"/>
            <a:ext cx="76112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하나님과 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함께하는 시간이</a:t>
            </a:r>
            <a:r>
              <a:rPr lang="en-US" altLang="ko-KR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~</a:t>
            </a: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내겐 가장 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큰 행복이지요</a:t>
            </a:r>
            <a:r>
              <a:rPr lang="en-US" altLang="ko-KR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~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040" y="95102"/>
            <a:ext cx="261687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하나님과 함께라면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030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766355" y="714104"/>
            <a:ext cx="7768046" cy="5033554"/>
          </a:xfrm>
          <a:prstGeom prst="roundRect">
            <a:avLst>
              <a:gd name="adj" fmla="val 940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097280" y="1153389"/>
            <a:ext cx="76112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가진 것 없어도 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감사 </a:t>
            </a:r>
            <a:r>
              <a:rPr lang="ko-KR" altLang="en-US" sz="6600" dirty="0" err="1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할수</a:t>
            </a:r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있어요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하나님과 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함께라면</a:t>
            </a:r>
            <a:r>
              <a:rPr lang="en-US" altLang="ko-KR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~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040" y="95102"/>
            <a:ext cx="261687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하나님과 함께라면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745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766355" y="714104"/>
            <a:ext cx="7768046" cy="5033554"/>
          </a:xfrm>
          <a:prstGeom prst="roundRect">
            <a:avLst>
              <a:gd name="adj" fmla="val 940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097280" y="1153389"/>
            <a:ext cx="76112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하나님과 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함께하는 시간이</a:t>
            </a:r>
            <a:r>
              <a:rPr lang="en-US" altLang="ko-KR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~</a:t>
            </a: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내겐 가장 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큰 행복이지요</a:t>
            </a:r>
            <a:r>
              <a:rPr lang="en-US" altLang="ko-KR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~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040" y="95102"/>
            <a:ext cx="261687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하나님과 함께라면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8173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모서리가 둥근 직사각형 1"/>
          <p:cNvSpPr/>
          <p:nvPr/>
        </p:nvSpPr>
        <p:spPr>
          <a:xfrm>
            <a:off x="766355" y="714104"/>
            <a:ext cx="7768046" cy="5033554"/>
          </a:xfrm>
          <a:prstGeom prst="roundRect">
            <a:avLst>
              <a:gd name="adj" fmla="val 940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097280" y="1153389"/>
            <a:ext cx="76112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가진 것 없어도 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감사 </a:t>
            </a:r>
            <a:r>
              <a:rPr lang="ko-KR" altLang="en-US" sz="6600" dirty="0" err="1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할수</a:t>
            </a:r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 있어요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하나님과 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  <a:p>
            <a:r>
              <a:rPr lang="ko-KR" altLang="en-US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함께라면</a:t>
            </a:r>
            <a:r>
              <a:rPr lang="en-US" altLang="ko-KR" sz="66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HY견명조" panose="02030600000101010101" pitchFamily="18" charset="-127"/>
                <a:ea typeface="HY견명조" panose="02030600000101010101" pitchFamily="18" charset="-127"/>
              </a:rPr>
              <a:t>~</a:t>
            </a:r>
            <a:endParaRPr lang="en-US" altLang="ko-KR" sz="6600" dirty="0" smtClean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040" y="95102"/>
            <a:ext cx="261687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하나님과 함께라면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5032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추억">
  <a:themeElements>
    <a:clrScheme name="추억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추억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추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TM02892315[[fn=줄기]]</Template>
  <TotalTime>1210</TotalTime>
  <Words>109</Words>
  <Application>Microsoft Office PowerPoint</Application>
  <PresentationFormat>화면 슬라이드 쇼(4:3)</PresentationFormat>
  <Paragraphs>47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18" baseType="lpstr">
      <vt:lpstr>HY견명조</vt:lpstr>
      <vt:lpstr>맑은 고딕</vt:lpstr>
      <vt:lpstr>휴먼모음T</vt:lpstr>
      <vt:lpstr>Arial</vt:lpstr>
      <vt:lpstr>Calibri</vt:lpstr>
      <vt:lpstr>Calibri Light</vt:lpstr>
      <vt:lpstr>Wingdings 2</vt:lpstr>
      <vt:lpstr>HDOfficeLightV0</vt:lpstr>
      <vt:lpstr>디자인 사용자 지정</vt:lpstr>
      <vt:lpstr>추억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techo@nate.com</dc:creator>
  <cp:lastModifiedBy>techo@nate.com</cp:lastModifiedBy>
  <cp:revision>183</cp:revision>
  <dcterms:created xsi:type="dcterms:W3CDTF">2021-01-04T13:13:52Z</dcterms:created>
  <dcterms:modified xsi:type="dcterms:W3CDTF">2021-04-17T23:23:23Z</dcterms:modified>
</cp:coreProperties>
</file>