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171" r:id="rId3"/>
  </p:sldMasterIdLst>
  <p:notesMasterIdLst>
    <p:notesMasterId r:id="rId14"/>
  </p:notesMasterIdLst>
  <p:sldIdLst>
    <p:sldId id="279" r:id="rId4"/>
    <p:sldId id="301" r:id="rId5"/>
    <p:sldId id="302" r:id="rId6"/>
    <p:sldId id="267" r:id="rId7"/>
    <p:sldId id="299" r:id="rId8"/>
    <p:sldId id="300" r:id="rId9"/>
    <p:sldId id="311" r:id="rId10"/>
    <p:sldId id="312" r:id="rId11"/>
    <p:sldId id="306" r:id="rId12"/>
    <p:sldId id="307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D4D05"/>
    <a:srgbClr val="404040"/>
    <a:srgbClr val="C54646"/>
    <a:srgbClr val="FF0000"/>
    <a:srgbClr val="FF51CC"/>
    <a:srgbClr val="8B15CD"/>
    <a:srgbClr val="4679C5"/>
    <a:srgbClr val="0066FF"/>
    <a:srgbClr val="466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700" autoAdjust="0"/>
  </p:normalViewPr>
  <p:slideViewPr>
    <p:cSldViewPr snapToGrid="0">
      <p:cViewPr varScale="1">
        <p:scale>
          <a:sx n="121" d="100"/>
          <a:sy n="121" d="100"/>
        </p:scale>
        <p:origin x="46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8802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3840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517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6550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3836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3390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7289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659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0500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1984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6855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07424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2747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80473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0432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2732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48499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500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/>
              <a:t>2021-12-04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354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72" r:id="rId1"/>
    <p:sldLayoutId id="2147485173" r:id="rId2"/>
    <p:sldLayoutId id="2147485174" r:id="rId3"/>
    <p:sldLayoutId id="2147485175" r:id="rId4"/>
    <p:sldLayoutId id="2147485176" r:id="rId5"/>
    <p:sldLayoutId id="2147485177" r:id="rId6"/>
    <p:sldLayoutId id="2147485178" r:id="rId7"/>
    <p:sldLayoutId id="2147485179" r:id="rId8"/>
    <p:sldLayoutId id="2147485180" r:id="rId9"/>
    <p:sldLayoutId id="2147485181" r:id="rId10"/>
    <p:sldLayoutId id="2147485182" r:id="rId11"/>
    <p:sldLayoutId id="2147485183" r:id="rId12"/>
    <p:sldLayoutId id="2147485184" r:id="rId13"/>
    <p:sldLayoutId id="2147485185" r:id="rId14"/>
    <p:sldLayoutId id="2147485186" r:id="rId15"/>
    <p:sldLayoutId id="2147485187" r:id="rId16"/>
    <p:sldLayoutId id="2147485188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926924"/>
            <a:ext cx="9144001" cy="5431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263587"/>
            <a:ext cx="9187542" cy="94397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3200" dirty="0" smtClean="0">
                <a:ln w="6600">
                  <a:noFill/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3200" dirty="0" smtClean="0">
              <a:ln w="6600">
                <a:noFill/>
                <a:prstDash val="solid"/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13" y="657779"/>
            <a:ext cx="8889501" cy="2635850"/>
          </a:xfrm>
          <a:prstGeom prst="rect">
            <a:avLst/>
          </a:prstGeom>
          <a:noFill/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9600" b="1" dirty="0" smtClean="0">
                <a:ln w="6600">
                  <a:solidFill>
                    <a:schemeClr val="tx1"/>
                  </a:solidFill>
                  <a:prstDash val="solid"/>
                </a:ln>
                <a:gradFill>
                  <a:gsLst>
                    <a:gs pos="60000">
                      <a:srgbClr val="FB5B56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20000">
                      <a:schemeClr val="accent4">
                        <a:lumMod val="75000"/>
                      </a:schemeClr>
                    </a:gs>
                    <a:gs pos="94000">
                      <a:srgbClr val="FD9794"/>
                    </a:gs>
                    <a:gs pos="52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50800" dist="127000" dir="7380000" algn="tr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겨울</a:t>
            </a:r>
            <a:r>
              <a:rPr lang="ko-KR" altLang="en-US" sz="9600" b="1" dirty="0" smtClean="0">
                <a:ln w="6600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60000">
                      <a:srgbClr val="FB5B56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20000">
                      <a:schemeClr val="accent4">
                        <a:lumMod val="75000"/>
                      </a:schemeClr>
                    </a:gs>
                    <a:gs pos="94000">
                      <a:srgbClr val="FD9794"/>
                    </a:gs>
                    <a:gs pos="52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127000" dir="7380000" algn="tr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 성경학교</a:t>
            </a:r>
            <a:endParaRPr lang="en-US" altLang="ko-KR" sz="7200" b="1" dirty="0" smtClean="0">
              <a:ln w="6600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60000">
                    <a:srgbClr val="FB5B56"/>
                  </a:gs>
                  <a:gs pos="59000">
                    <a:schemeClr val="accent1">
                      <a:lumMod val="5000"/>
                      <a:lumOff val="95000"/>
                    </a:schemeClr>
                  </a:gs>
                  <a:gs pos="20000">
                    <a:schemeClr val="accent4">
                      <a:lumMod val="75000"/>
                    </a:schemeClr>
                  </a:gs>
                  <a:gs pos="94000">
                    <a:srgbClr val="FD9794"/>
                  </a:gs>
                  <a:gs pos="52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127000" dir="7380000" algn="tr" rotWithShape="0">
                  <a:prstClr val="black">
                    <a:alpha val="40000"/>
                  </a:prst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950" y="3081377"/>
            <a:ext cx="1745768" cy="2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53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41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4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883" y="857217"/>
            <a:ext cx="9214945" cy="54476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bliqueBottomRight"/>
            <a:lightRig rig="threePt" dir="t"/>
          </a:scene3d>
          <a:sp3d prstMaterial="plastic">
            <a:bevelT w="254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ko-KR" sz="12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아들을 낳으리니 이름을 </a:t>
            </a:r>
            <a:r>
              <a:rPr lang="ko-KR" altLang="en-US" sz="4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예수라 하라</a:t>
            </a:r>
            <a:endParaRPr lang="en-US" altLang="ko-KR" sz="44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이는 그가 자기 백성을</a:t>
            </a:r>
            <a:endParaRPr lang="en-US" altLang="ko-KR" sz="44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그들의 죄에서 구원할 자이심이라</a:t>
            </a:r>
            <a:endParaRPr lang="en-US" altLang="ko-KR" sz="4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하니라</a:t>
            </a:r>
            <a:r>
              <a:rPr lang="ko-KR" altLang="en-US" sz="4400" dirty="0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4400" dirty="0" smtClean="0">
              <a:ln w="0"/>
              <a:solidFill>
                <a:srgbClr val="C5464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dirty="0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 </a:t>
            </a:r>
            <a:r>
              <a:rPr lang="ko-KR" alt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마태복음 </a:t>
            </a:r>
            <a:r>
              <a:rPr lang="en-US" altLang="ko-KR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1</a:t>
            </a:r>
            <a:r>
              <a:rPr lang="ko-KR" alt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장 </a:t>
            </a:r>
            <a:r>
              <a:rPr lang="en-US" altLang="ko-KR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21</a:t>
            </a:r>
            <a:r>
              <a:rPr lang="ko-KR" alt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절</a:t>
            </a:r>
            <a:endParaRPr lang="en-US" altLang="ko-KR" sz="2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0" y="0"/>
            <a:ext cx="2734493" cy="707445"/>
          </a:xfrm>
          <a:prstGeom prst="roundRect">
            <a:avLst/>
          </a:prstGeom>
          <a:solidFill>
            <a:srgbClr val="FF5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/>
              <a:t>12</a:t>
            </a:r>
            <a:r>
              <a:rPr lang="ko-KR" altLang="en-US" sz="2400" b="1" dirty="0" smtClean="0"/>
              <a:t>월 </a:t>
            </a:r>
            <a:r>
              <a:rPr lang="ko-KR" altLang="en-US" sz="2400" b="1" dirty="0" smtClean="0"/>
              <a:t>요절송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628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353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24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999"/>
            <a:ext cx="9139428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939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999"/>
            <a:ext cx="9139428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408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14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1761</TotalTime>
  <Words>28</Words>
  <Application>Microsoft Office PowerPoint</Application>
  <PresentationFormat>화면 슬라이드 쇼(4:3)</PresentationFormat>
  <Paragraphs>10</Paragraphs>
  <Slides>10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10</vt:i4>
      </vt:variant>
    </vt:vector>
  </HeadingPairs>
  <TitlesOfParts>
    <vt:vector size="23" baseType="lpstr">
      <vt:lpstr>HY중고딕</vt:lpstr>
      <vt:lpstr>맑은 고딕</vt:lpstr>
      <vt:lpstr>휴먼모음T</vt:lpstr>
      <vt:lpstr>Arial</vt:lpstr>
      <vt:lpstr>Calibri</vt:lpstr>
      <vt:lpstr>Calibri Light</vt:lpstr>
      <vt:lpstr>Century Gothic</vt:lpstr>
      <vt:lpstr>Rockwell</vt:lpstr>
      <vt:lpstr>Wingdings 2</vt:lpstr>
      <vt:lpstr>Wingdings 3</vt:lpstr>
      <vt:lpstr>HDOfficeLightV0</vt:lpstr>
      <vt:lpstr>디자인 사용자 지정</vt:lpstr>
      <vt:lpstr>슬라이스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318</cp:revision>
  <dcterms:created xsi:type="dcterms:W3CDTF">2021-01-04T13:13:52Z</dcterms:created>
  <dcterms:modified xsi:type="dcterms:W3CDTF">2021-12-04T12:46:41Z</dcterms:modified>
</cp:coreProperties>
</file>