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9" r:id="rId2"/>
    <p:sldMasterId id="2147483751" r:id="rId3"/>
    <p:sldMasterId id="2147483787" r:id="rId4"/>
    <p:sldMasterId id="2147483799" r:id="rId5"/>
    <p:sldMasterId id="2147483811" r:id="rId6"/>
    <p:sldMasterId id="2147483823" r:id="rId7"/>
  </p:sldMasterIdLst>
  <p:notesMasterIdLst>
    <p:notesMasterId r:id="rId53"/>
  </p:notesMasterIdLst>
  <p:sldIdLst>
    <p:sldId id="256" r:id="rId8"/>
    <p:sldId id="257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60" r:id="rId48"/>
    <p:sldId id="361" r:id="rId49"/>
    <p:sldId id="362" r:id="rId50"/>
    <p:sldId id="363" r:id="rId51"/>
    <p:sldId id="258" r:id="rId5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4B28D-3A6D-4AE0-ABF4-BF28A4469C41}" v="4" dt="2024-07-11T02:47:16.3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9295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703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48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179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99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15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6437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75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1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6327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11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1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75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2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3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7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92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34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47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29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60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8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9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6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5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06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82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0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9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25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4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7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4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65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99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6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35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1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83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56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1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56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87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19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15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4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1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7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82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3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5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52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45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6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5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79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2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9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14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49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9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51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7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366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52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43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33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92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7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9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7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8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9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png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2.png"/><Relationship Id="rId5" Type="http://schemas.openxmlformats.org/officeDocument/2006/relationships/image" Target="../media/image76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3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4.png"/><Relationship Id="rId5" Type="http://schemas.openxmlformats.org/officeDocument/2006/relationships/image" Target="../media/image76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4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:a16="http://schemas.microsoft.com/office/drawing/2014/main" xmlns="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:a16="http://schemas.microsoft.com/office/drawing/2014/main" xmlns="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8078"/>
            <a:ext cx="8839200" cy="1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069" y="1798805"/>
            <a:ext cx="3347443" cy="221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1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1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3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7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3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4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1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5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7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4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3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1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9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309890"/>
            <a:ext cx="2214120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1" y="855176"/>
            <a:ext cx="743935" cy="172412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24683"/>
            <a:ext cx="6354078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6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1521815"/>
            <a:ext cx="6350000" cy="256173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309890"/>
            <a:ext cx="2214120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1" y="855176"/>
            <a:ext cx="743935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41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309890"/>
            <a:ext cx="2214120" cy="705964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24683"/>
            <a:ext cx="6354078" cy="2554588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1" y="855176"/>
            <a:ext cx="743935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8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:a16="http://schemas.microsoft.com/office/drawing/2014/main" xmlns="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:a16="http://schemas.microsoft.com/office/drawing/2014/main" xmlns="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1521815"/>
            <a:ext cx="6350000" cy="2561734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309890"/>
            <a:ext cx="2214120" cy="705964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1" y="855176"/>
            <a:ext cx="743935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85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3" y="1961333"/>
            <a:ext cx="2425701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699961" y="2141561"/>
            <a:ext cx="512095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1500" dirty="0" err="1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윤건이</a:t>
            </a:r>
            <a:r>
              <a:rPr lang="ko-KR" altLang="en-US" sz="8800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어린이</a:t>
            </a:r>
            <a:endParaRPr kumimoji="0" lang="ko-KR" altLang="en-US" sz="4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210 하얀분필 L" panose="02020603020101020101" pitchFamily="18" charset="-127"/>
              <a:ea typeface="210 하얀분필 L" panose="02020603020101020101" pitchFamily="18" charset="-127"/>
              <a:sym typeface="나눔고딕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787711"/>
            <a:ext cx="858236" cy="465070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xmlns="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</Words>
  <Application>Microsoft Office PowerPoint</Application>
  <PresentationFormat>화면 슬라이드 쇼(16:9)</PresentationFormat>
  <Paragraphs>21</Paragraphs>
  <Slides>45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45</vt:i4>
      </vt:variant>
    </vt:vector>
  </HeadingPairs>
  <TitlesOfParts>
    <vt:vector size="57" baseType="lpstr">
      <vt:lpstr>210 하얀분필 L</vt:lpstr>
      <vt:lpstr>나눔고딕</vt:lpstr>
      <vt:lpstr>맑은 고딕</vt:lpstr>
      <vt:lpstr>Arial</vt:lpstr>
      <vt:lpstr>Calibri</vt:lpstr>
      <vt:lpstr>Office 테마</vt:lpstr>
      <vt:lpstr>7_Office 테마</vt:lpstr>
      <vt:lpstr>5_Office 테마</vt:lpstr>
      <vt:lpstr>3_Office 테마</vt:lpstr>
      <vt:lpstr>1_Office 테마</vt:lpstr>
      <vt:lpstr>4_Office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보안장비</dc:creator>
  <cp:lastModifiedBy>techo@nate.com</cp:lastModifiedBy>
  <cp:revision>16</cp:revision>
  <dcterms:modified xsi:type="dcterms:W3CDTF">2024-07-11T13:17:19Z</dcterms:modified>
</cp:coreProperties>
</file>