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59" r:id="rId8"/>
    <p:sldMasterId id="2147484071" r:id="rId9"/>
    <p:sldMasterId id="2147484084" r:id="rId10"/>
  </p:sldMasterIdLst>
  <p:notesMasterIdLst>
    <p:notesMasterId r:id="rId53"/>
  </p:notesMasterIdLst>
  <p:sldIdLst>
    <p:sldId id="1998" r:id="rId11"/>
    <p:sldId id="2660" r:id="rId12"/>
    <p:sldId id="2585" r:id="rId13"/>
    <p:sldId id="2586" r:id="rId14"/>
    <p:sldId id="2732" r:id="rId15"/>
    <p:sldId id="2733" r:id="rId16"/>
    <p:sldId id="2734" r:id="rId17"/>
    <p:sldId id="2735" r:id="rId18"/>
    <p:sldId id="2736" r:id="rId19"/>
    <p:sldId id="2737" r:id="rId20"/>
    <p:sldId id="2738" r:id="rId21"/>
    <p:sldId id="2739" r:id="rId22"/>
    <p:sldId id="2740" r:id="rId23"/>
    <p:sldId id="2741" r:id="rId24"/>
    <p:sldId id="2742" r:id="rId25"/>
    <p:sldId id="2743" r:id="rId26"/>
    <p:sldId id="2614" r:id="rId27"/>
    <p:sldId id="2547" r:id="rId28"/>
    <p:sldId id="2548" r:id="rId29"/>
    <p:sldId id="2549" r:id="rId30"/>
    <p:sldId id="2550" r:id="rId31"/>
    <p:sldId id="2744" r:id="rId32"/>
    <p:sldId id="2745" r:id="rId33"/>
    <p:sldId id="2746" r:id="rId34"/>
    <p:sldId id="2747" r:id="rId35"/>
    <p:sldId id="2748" r:id="rId36"/>
    <p:sldId id="2749" r:id="rId37"/>
    <p:sldId id="2750" r:id="rId38"/>
    <p:sldId id="2445" r:id="rId39"/>
    <p:sldId id="2553" r:id="rId40"/>
    <p:sldId id="2634" r:id="rId41"/>
    <p:sldId id="2312" r:id="rId42"/>
    <p:sldId id="2751" r:id="rId43"/>
    <p:sldId id="2752" r:id="rId44"/>
    <p:sldId id="2315" r:id="rId45"/>
    <p:sldId id="2641" r:id="rId46"/>
    <p:sldId id="2753" r:id="rId47"/>
    <p:sldId id="2754" r:id="rId48"/>
    <p:sldId id="1932" r:id="rId49"/>
    <p:sldId id="1933" r:id="rId50"/>
    <p:sldId id="1934" r:id="rId51"/>
    <p:sldId id="2363" r:id="rId5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58" y="16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5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3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98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45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00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53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5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11" y="4203698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94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43" y="407447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62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9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9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98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0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3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11" y="338783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7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01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103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85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5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2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51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654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05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28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38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38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81543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84067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90395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92380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966887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17468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39248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23492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10157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61566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92014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27285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25559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35925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5212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40098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38696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59763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71229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533032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33999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67035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85449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81236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2023-02-19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65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65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65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34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61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22" y="6250461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61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9F8B2-8829-442A-8382-0899B3F80D4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5E6D4-1C09-48B3-A347-81E667B3FC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3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5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20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28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51541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026558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49152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90407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466343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19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9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주현 절 후</a:t>
            </a:r>
            <a: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마지막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32622"/>
            <a:ext cx="12192000" cy="1323403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817" y="739471"/>
            <a:ext cx="6130456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sz="6600" b="1" i="1" dirty="0"/>
              <a:t>찬양해요</a:t>
            </a:r>
            <a:r>
              <a:rPr lang="en-US" altLang="ko-KR" sz="6600" b="1" i="1" dirty="0"/>
              <a:t>~</a:t>
            </a:r>
            <a:endParaRPr lang="ko-KR" alt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83888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6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10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64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16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03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58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5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양희담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21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03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72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욥기 </a:t>
            </a:r>
            <a:r>
              <a:rPr lang="en-US" altLang="ko-KR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18289"/>
            <a:ext cx="10825843" cy="526295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>
                <a:solidFill>
                  <a:prstClr val="black"/>
                </a:solidFill>
              </a:rPr>
              <a:t>욥기 </a:t>
            </a:r>
            <a:r>
              <a:rPr lang="en-US" altLang="ko-KR" sz="6600" b="1" dirty="0">
                <a:solidFill>
                  <a:prstClr val="black"/>
                </a:solidFill>
              </a:rPr>
              <a:t>1</a:t>
            </a:r>
            <a:r>
              <a:rPr lang="ko-KR" altLang="en-US" sz="6600" b="1" dirty="0">
                <a:solidFill>
                  <a:prstClr val="black"/>
                </a:solidFill>
              </a:rPr>
              <a:t>장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5400" b="1" dirty="0">
                <a:solidFill>
                  <a:prstClr val="black"/>
                </a:solidFill>
              </a:rPr>
              <a:t>8 </a:t>
            </a:r>
            <a:r>
              <a:rPr lang="ko-KR" altLang="en-US" sz="5400" b="1" dirty="0">
                <a:solidFill>
                  <a:prstClr val="black"/>
                </a:solidFill>
              </a:rPr>
              <a:t>여호와께서 사탄에게 이르시되 네가 내 종 </a:t>
            </a:r>
            <a:r>
              <a:rPr lang="ko-KR" altLang="en-US" sz="5400" b="1" dirty="0" err="1">
                <a:solidFill>
                  <a:prstClr val="black"/>
                </a:solidFill>
              </a:rPr>
              <a:t>욥을</a:t>
            </a:r>
            <a:r>
              <a:rPr lang="ko-KR" altLang="en-US" sz="5400" b="1" dirty="0">
                <a:solidFill>
                  <a:prstClr val="black"/>
                </a:solidFill>
              </a:rPr>
              <a:t> 주의하여 보았느냐 그와</a:t>
            </a:r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</a:rPr>
              <a:t>같이</a:t>
            </a:r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</a:rPr>
              <a:t>온전하고 정직하여 하나님을 경외하며 악에서 떠난</a:t>
            </a:r>
            <a:endParaRPr lang="en-US" altLang="ko-KR" sz="5400" b="1" dirty="0">
              <a:solidFill>
                <a:prstClr val="black"/>
              </a:solidFill>
            </a:endParaRPr>
          </a:p>
          <a:p>
            <a:r>
              <a:rPr lang="ko-KR" altLang="en-US" sz="5400" b="1" dirty="0">
                <a:solidFill>
                  <a:prstClr val="black"/>
                </a:solidFill>
              </a:rPr>
              <a:t>자는 세상에 </a:t>
            </a:r>
            <a:r>
              <a:rPr lang="ko-KR" altLang="en-US" sz="5400" b="1" dirty="0" err="1">
                <a:solidFill>
                  <a:prstClr val="black"/>
                </a:solidFill>
              </a:rPr>
              <a:t>없느니라</a:t>
            </a:r>
            <a:endParaRPr lang="ko-KR" altLang="en-US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0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schemeClr val="tx2"/>
                </a:solidFill>
                <a:latin typeface="HY그래픽M"/>
                <a:ea typeface="HY그래픽M"/>
              </a:rPr>
              <a:t>고통 속</a:t>
            </a: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에서도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5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58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이재호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3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268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하나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26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부 예배는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새학기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헌신예배로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진행합니다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 (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특송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찬양 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초등부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전체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축복의 씨앗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), 1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학년 입학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세리모니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24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중앙박물관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4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~17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전라도 역사기행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예배 후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분부터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찬양팀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성가대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연습있습니다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26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예배위원은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이수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김태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이정원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19421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61499" y="1890944"/>
            <a:ext cx="9642624" cy="4567634"/>
            <a:chOff x="1161499" y="1890944"/>
            <a:chExt cx="9642624" cy="4567634"/>
          </a:xfrm>
        </p:grpSpPr>
        <p:pic>
          <p:nvPicPr>
            <p:cNvPr id="1026" name="Picture 2" descr="C:\Users\SEC\Downloads\1673101351769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73"/>
            <a:stretch/>
          </p:blipFill>
          <p:spPr bwMode="auto">
            <a:xfrm>
              <a:off x="1161499" y="1890944"/>
              <a:ext cx="9642624" cy="456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204" y="6134901"/>
              <a:ext cx="585000" cy="23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236859" y="4829410"/>
            <a:ext cx="9491903" cy="292219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21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03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65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08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3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9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87142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b1542b66-be90-4ea2-9bb2-b25b806b2984"/>
    <ds:schemaRef ds:uri="20f6cbf1-5f90-4908-b26f-e717de893987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383</Words>
  <Application>Microsoft Office PowerPoint</Application>
  <PresentationFormat>사용자 지정</PresentationFormat>
  <Paragraphs>113</Paragraphs>
  <Slides>42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42</vt:i4>
      </vt:variant>
    </vt:vector>
  </HeadingPairs>
  <TitlesOfParts>
    <vt:vector size="49" baseType="lpstr">
      <vt:lpstr>Office 테마</vt:lpstr>
      <vt:lpstr>7_Office 테마</vt:lpstr>
      <vt:lpstr>1_Office 테마</vt:lpstr>
      <vt:lpstr>2_파형</vt:lpstr>
      <vt:lpstr>2_Office 테마</vt:lpstr>
      <vt:lpstr>4_White</vt:lpstr>
      <vt:lpstr>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70</cp:revision>
  <dcterms:created xsi:type="dcterms:W3CDTF">2022-06-11T10:00:30Z</dcterms:created>
  <dcterms:modified xsi:type="dcterms:W3CDTF">2023-02-18T15:22:16Z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