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1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4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37" r:id="rId6"/>
    <p:sldMasterId id="2147491175" r:id="rId7"/>
    <p:sldMasterId id="2147491193" r:id="rId8"/>
    <p:sldMasterId id="2147491230" r:id="rId9"/>
    <p:sldMasterId id="2147491261" r:id="rId10"/>
    <p:sldMasterId id="2147491279" r:id="rId11"/>
    <p:sldMasterId id="2147491297" r:id="rId12"/>
    <p:sldMasterId id="2147491315" r:id="rId13"/>
    <p:sldMasterId id="2147491333" r:id="rId14"/>
    <p:sldMasterId id="2147491351" r:id="rId15"/>
  </p:sldMasterIdLst>
  <p:notesMasterIdLst>
    <p:notesMasterId r:id="rId71"/>
  </p:notesMasterIdLst>
  <p:sldIdLst>
    <p:sldId id="2300" r:id="rId16"/>
    <p:sldId id="925" r:id="rId17"/>
    <p:sldId id="2314" r:id="rId18"/>
    <p:sldId id="2315" r:id="rId19"/>
    <p:sldId id="1036" r:id="rId20"/>
    <p:sldId id="1017" r:id="rId21"/>
    <p:sldId id="2327" r:id="rId22"/>
    <p:sldId id="2328" r:id="rId23"/>
    <p:sldId id="2329" r:id="rId24"/>
    <p:sldId id="2307" r:id="rId25"/>
    <p:sldId id="2330" r:id="rId26"/>
    <p:sldId id="2331" r:id="rId27"/>
    <p:sldId id="2316" r:id="rId28"/>
    <p:sldId id="2317" r:id="rId29"/>
    <p:sldId id="2318" r:id="rId30"/>
    <p:sldId id="2319" r:id="rId31"/>
    <p:sldId id="2320" r:id="rId32"/>
    <p:sldId id="2321" r:id="rId33"/>
    <p:sldId id="2332" r:id="rId34"/>
    <p:sldId id="2333" r:id="rId35"/>
    <p:sldId id="2334" r:id="rId36"/>
    <p:sldId id="2335" r:id="rId37"/>
    <p:sldId id="2336" r:id="rId38"/>
    <p:sldId id="2337" r:id="rId39"/>
    <p:sldId id="2338" r:id="rId40"/>
    <p:sldId id="2322" r:id="rId41"/>
    <p:sldId id="2323" r:id="rId42"/>
    <p:sldId id="2294" r:id="rId43"/>
    <p:sldId id="2297" r:id="rId44"/>
    <p:sldId id="2324" r:id="rId45"/>
    <p:sldId id="2325" r:id="rId46"/>
    <p:sldId id="393" r:id="rId47"/>
    <p:sldId id="1057" r:id="rId48"/>
    <p:sldId id="1058" r:id="rId49"/>
    <p:sldId id="1059" r:id="rId50"/>
    <p:sldId id="413" r:id="rId51"/>
    <p:sldId id="414" r:id="rId52"/>
    <p:sldId id="2194" r:id="rId53"/>
    <p:sldId id="416" r:id="rId54"/>
    <p:sldId id="2228" r:id="rId55"/>
    <p:sldId id="2229" r:id="rId56"/>
    <p:sldId id="2231" r:id="rId57"/>
    <p:sldId id="359" r:id="rId58"/>
    <p:sldId id="533" r:id="rId59"/>
    <p:sldId id="941" r:id="rId60"/>
    <p:sldId id="332" r:id="rId61"/>
    <p:sldId id="333" r:id="rId62"/>
    <p:sldId id="334" r:id="rId63"/>
    <p:sldId id="335" r:id="rId64"/>
    <p:sldId id="338" r:id="rId65"/>
    <p:sldId id="2326" r:id="rId66"/>
    <p:sldId id="329" r:id="rId67"/>
    <p:sldId id="330" r:id="rId68"/>
    <p:sldId id="331" r:id="rId69"/>
    <p:sldId id="336" r:id="rId7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3737FF"/>
    <a:srgbClr val="0066FF"/>
    <a:srgbClr val="FFCCFF"/>
    <a:srgbClr val="3333FF"/>
    <a:srgbClr val="020202"/>
    <a:srgbClr val="FF3300"/>
    <a:srgbClr val="000000"/>
    <a:srgbClr val="0000CC"/>
    <a:srgbClr val="480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4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57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15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42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9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29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7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8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7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88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6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6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931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155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761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357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064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257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882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1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09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530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770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CADE4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CADE4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6279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118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273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867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111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658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4779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6600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780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480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778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724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621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704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021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962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32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14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5271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111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2167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096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848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475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5290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0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83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072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802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450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93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61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10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056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925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1525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3131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596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573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616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903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48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9725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316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465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93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117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4393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115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506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533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7575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5688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752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432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0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758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80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3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7670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091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701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293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3409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0287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492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054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9396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7091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1587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132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245214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7190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7313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5320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1189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0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2177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0069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0489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9957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5216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2641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045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377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314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380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9026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1340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3305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7119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3147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78354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469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6461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3495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04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500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6093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8299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025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0542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410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28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850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2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468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3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7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36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3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87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15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948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787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2835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9978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3047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7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182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018166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037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3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786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59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20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72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692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76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4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68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273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57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107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9430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389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681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633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Relationship Id="rId22" Type="http://schemas.openxmlformats.org/officeDocument/2006/relationships/image" Target="../media/image1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121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92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62" r:id="rId1"/>
    <p:sldLayoutId id="2147491263" r:id="rId2"/>
    <p:sldLayoutId id="2147491264" r:id="rId3"/>
    <p:sldLayoutId id="2147491265" r:id="rId4"/>
    <p:sldLayoutId id="2147491266" r:id="rId5"/>
    <p:sldLayoutId id="2147491267" r:id="rId6"/>
    <p:sldLayoutId id="2147491268" r:id="rId7"/>
    <p:sldLayoutId id="2147491269" r:id="rId8"/>
    <p:sldLayoutId id="2147491270" r:id="rId9"/>
    <p:sldLayoutId id="2147491271" r:id="rId10"/>
    <p:sldLayoutId id="2147491272" r:id="rId11"/>
    <p:sldLayoutId id="2147491273" r:id="rId12"/>
    <p:sldLayoutId id="2147491274" r:id="rId13"/>
    <p:sldLayoutId id="2147491275" r:id="rId14"/>
    <p:sldLayoutId id="2147491276" r:id="rId15"/>
    <p:sldLayoutId id="2147491277" r:id="rId16"/>
    <p:sldLayoutId id="214749127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7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80" r:id="rId1"/>
    <p:sldLayoutId id="2147491281" r:id="rId2"/>
    <p:sldLayoutId id="2147491282" r:id="rId3"/>
    <p:sldLayoutId id="2147491283" r:id="rId4"/>
    <p:sldLayoutId id="2147491284" r:id="rId5"/>
    <p:sldLayoutId id="2147491285" r:id="rId6"/>
    <p:sldLayoutId id="2147491286" r:id="rId7"/>
    <p:sldLayoutId id="2147491287" r:id="rId8"/>
    <p:sldLayoutId id="2147491288" r:id="rId9"/>
    <p:sldLayoutId id="2147491289" r:id="rId10"/>
    <p:sldLayoutId id="2147491290" r:id="rId11"/>
    <p:sldLayoutId id="2147491291" r:id="rId12"/>
    <p:sldLayoutId id="2147491292" r:id="rId13"/>
    <p:sldLayoutId id="2147491293" r:id="rId14"/>
    <p:sldLayoutId id="2147491294" r:id="rId15"/>
    <p:sldLayoutId id="2147491295" r:id="rId16"/>
    <p:sldLayoutId id="214749129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33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98" r:id="rId1"/>
    <p:sldLayoutId id="2147491299" r:id="rId2"/>
    <p:sldLayoutId id="2147491300" r:id="rId3"/>
    <p:sldLayoutId id="2147491301" r:id="rId4"/>
    <p:sldLayoutId id="2147491302" r:id="rId5"/>
    <p:sldLayoutId id="2147491303" r:id="rId6"/>
    <p:sldLayoutId id="2147491304" r:id="rId7"/>
    <p:sldLayoutId id="2147491305" r:id="rId8"/>
    <p:sldLayoutId id="2147491306" r:id="rId9"/>
    <p:sldLayoutId id="2147491307" r:id="rId10"/>
    <p:sldLayoutId id="2147491308" r:id="rId11"/>
    <p:sldLayoutId id="2147491309" r:id="rId12"/>
    <p:sldLayoutId id="2147491310" r:id="rId13"/>
    <p:sldLayoutId id="2147491311" r:id="rId14"/>
    <p:sldLayoutId id="2147491312" r:id="rId15"/>
    <p:sldLayoutId id="2147491313" r:id="rId16"/>
    <p:sldLayoutId id="214749131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73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16" r:id="rId1"/>
    <p:sldLayoutId id="2147491317" r:id="rId2"/>
    <p:sldLayoutId id="2147491318" r:id="rId3"/>
    <p:sldLayoutId id="2147491319" r:id="rId4"/>
    <p:sldLayoutId id="2147491320" r:id="rId5"/>
    <p:sldLayoutId id="2147491321" r:id="rId6"/>
    <p:sldLayoutId id="2147491322" r:id="rId7"/>
    <p:sldLayoutId id="2147491323" r:id="rId8"/>
    <p:sldLayoutId id="2147491324" r:id="rId9"/>
    <p:sldLayoutId id="2147491325" r:id="rId10"/>
    <p:sldLayoutId id="2147491326" r:id="rId11"/>
    <p:sldLayoutId id="2147491327" r:id="rId12"/>
    <p:sldLayoutId id="2147491328" r:id="rId13"/>
    <p:sldLayoutId id="2147491329" r:id="rId14"/>
    <p:sldLayoutId id="2147491330" r:id="rId15"/>
    <p:sldLayoutId id="2147491331" r:id="rId16"/>
    <p:sldLayoutId id="2147491332" r:id="rId17"/>
  </p:sldLayoutIdLst>
  <p:txStyles>
    <p:titleStyle>
      <a:lvl1pPr algn="l" defTabSz="342900" rtl="0" eaLnBrk="1" latinLnBrk="1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59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34" r:id="rId1"/>
    <p:sldLayoutId id="2147491335" r:id="rId2"/>
    <p:sldLayoutId id="2147491336" r:id="rId3"/>
    <p:sldLayoutId id="2147491337" r:id="rId4"/>
    <p:sldLayoutId id="2147491338" r:id="rId5"/>
    <p:sldLayoutId id="2147491339" r:id="rId6"/>
    <p:sldLayoutId id="2147491340" r:id="rId7"/>
    <p:sldLayoutId id="2147491341" r:id="rId8"/>
    <p:sldLayoutId id="2147491342" r:id="rId9"/>
    <p:sldLayoutId id="2147491343" r:id="rId10"/>
    <p:sldLayoutId id="2147491344" r:id="rId11"/>
    <p:sldLayoutId id="2147491345" r:id="rId12"/>
    <p:sldLayoutId id="2147491346" r:id="rId13"/>
    <p:sldLayoutId id="2147491347" r:id="rId14"/>
    <p:sldLayoutId id="2147491348" r:id="rId15"/>
    <p:sldLayoutId id="2147491349" r:id="rId16"/>
    <p:sldLayoutId id="214749135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77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52" r:id="rId1"/>
    <p:sldLayoutId id="2147491353" r:id="rId2"/>
    <p:sldLayoutId id="2147491354" r:id="rId3"/>
    <p:sldLayoutId id="2147491355" r:id="rId4"/>
    <p:sldLayoutId id="2147491356" r:id="rId5"/>
    <p:sldLayoutId id="2147491357" r:id="rId6"/>
    <p:sldLayoutId id="2147491358" r:id="rId7"/>
    <p:sldLayoutId id="2147491359" r:id="rId8"/>
    <p:sldLayoutId id="2147491360" r:id="rId9"/>
    <p:sldLayoutId id="2147491361" r:id="rId10"/>
    <p:sldLayoutId id="2147491362" r:id="rId11"/>
  </p:sldLayoutIdLst>
  <p:txStyles>
    <p:titleStyle>
      <a:lvl1pPr algn="l" defTabSz="914400" rtl="0" eaLnBrk="1" latinLnBrk="1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2024-03-02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029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38" r:id="rId1"/>
    <p:sldLayoutId id="2147491139" r:id="rId2"/>
    <p:sldLayoutId id="2147491140" r:id="rId3"/>
    <p:sldLayoutId id="2147491141" r:id="rId4"/>
    <p:sldLayoutId id="2147491142" r:id="rId5"/>
    <p:sldLayoutId id="2147491143" r:id="rId6"/>
    <p:sldLayoutId id="2147491144" r:id="rId7"/>
    <p:sldLayoutId id="2147491145" r:id="rId8"/>
    <p:sldLayoutId id="2147491146" r:id="rId9"/>
    <p:sldLayoutId id="2147491147" r:id="rId10"/>
    <p:sldLayoutId id="2147491148" r:id="rId11"/>
    <p:sldLayoutId id="2147491149" r:id="rId12"/>
    <p:sldLayoutId id="2147491150" r:id="rId13"/>
    <p:sldLayoutId id="2147491151" r:id="rId14"/>
    <p:sldLayoutId id="2147491152" r:id="rId15"/>
    <p:sldLayoutId id="2147491153" r:id="rId16"/>
    <p:sldLayoutId id="2147491154" r:id="rId17"/>
    <p:sldLayoutId id="2147491155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2024-03-02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40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76" r:id="rId1"/>
    <p:sldLayoutId id="2147491177" r:id="rId2"/>
    <p:sldLayoutId id="2147491178" r:id="rId3"/>
    <p:sldLayoutId id="2147491179" r:id="rId4"/>
    <p:sldLayoutId id="2147491180" r:id="rId5"/>
    <p:sldLayoutId id="2147491181" r:id="rId6"/>
    <p:sldLayoutId id="2147491182" r:id="rId7"/>
    <p:sldLayoutId id="2147491183" r:id="rId8"/>
    <p:sldLayoutId id="2147491184" r:id="rId9"/>
    <p:sldLayoutId id="2147491185" r:id="rId10"/>
    <p:sldLayoutId id="2147491186" r:id="rId11"/>
    <p:sldLayoutId id="2147491187" r:id="rId12"/>
    <p:sldLayoutId id="2147491188" r:id="rId13"/>
    <p:sldLayoutId id="2147491189" r:id="rId14"/>
    <p:sldLayoutId id="2147491190" r:id="rId15"/>
    <p:sldLayoutId id="2147491191" r:id="rId16"/>
    <p:sldLayoutId id="214749119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20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31" r:id="rId1"/>
    <p:sldLayoutId id="2147491232" r:id="rId2"/>
    <p:sldLayoutId id="2147491233" r:id="rId3"/>
    <p:sldLayoutId id="2147491234" r:id="rId4"/>
    <p:sldLayoutId id="2147491235" r:id="rId5"/>
    <p:sldLayoutId id="2147491236" r:id="rId6"/>
    <p:sldLayoutId id="2147491237" r:id="rId7"/>
    <p:sldLayoutId id="2147491238" r:id="rId8"/>
    <p:sldLayoutId id="2147491239" r:id="rId9"/>
    <p:sldLayoutId id="2147491240" r:id="rId10"/>
    <p:sldLayoutId id="2147491241" r:id="rId11"/>
    <p:sldLayoutId id="2147491242" r:id="rId12"/>
    <p:sldLayoutId id="2147491243" r:id="rId13"/>
    <p:sldLayoutId id="2147491244" r:id="rId14"/>
    <p:sldLayoutId id="2147491245" r:id="rId15"/>
    <p:sldLayoutId id="2147491246" r:id="rId16"/>
    <p:sldLayoutId id="2147491247" r:id="rId17"/>
    <p:sldLayoutId id="2147491248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141" y="2295573"/>
            <a:ext cx="11969578" cy="3950018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6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66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66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66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3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콩닥콩닥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33216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오른쪽 친구 </a:t>
            </a:r>
            <a:r>
              <a:rPr lang="ko-KR" altLang="en-US" sz="66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콩닥콩닥 </a:t>
            </a:r>
            <a:r>
              <a:rPr lang="ko-KR" altLang="en-US" sz="6600" dirty="0" err="1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콩닥콩</a:t>
            </a:r>
            <a:endParaRPr lang="ko-KR" altLang="en-US" sz="6600" dirty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왼쪽 친구들도 </a:t>
            </a:r>
            <a:r>
              <a:rPr lang="ko-KR" altLang="en-US" sz="6600" dirty="0" smtClean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콩닥콩닥 </a:t>
            </a:r>
            <a:r>
              <a:rPr lang="ko-KR" altLang="en-US" sz="6600" dirty="0" err="1" smtClean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콩닥콩</a:t>
            </a:r>
            <a:endParaRPr lang="ko-KR" altLang="en-US" sz="6600" dirty="0" smtClean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마음 가진 사람 모두 모여서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하나님을 찬양해 </a:t>
            </a:r>
            <a:r>
              <a:rPr lang="ko-KR" altLang="en-US" sz="66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랄라랄라라</a:t>
            </a:r>
            <a:r>
              <a:rPr lang="en-US" altLang="ko-KR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  <a:endParaRPr lang="ko-KR" altLang="en-US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863" y="1718764"/>
            <a:ext cx="2117444" cy="22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3216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오른쪽 친구 </a:t>
            </a:r>
            <a:r>
              <a:rPr lang="ko-KR" altLang="en-US" sz="6600" dirty="0" smtClean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조물조물 조물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왼쪽 친구들도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조물조물 </a:t>
            </a: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조물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</a:t>
            </a: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마음 가진 사람 모두 모여서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하나님을 찬양해 </a:t>
            </a:r>
            <a:r>
              <a:rPr lang="ko-KR" altLang="en-US" sz="66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랄라랄라라</a:t>
            </a:r>
            <a:r>
              <a:rPr lang="en-US" altLang="ko-KR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  <a:endParaRPr lang="ko-KR" altLang="en-US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863" y="1718764"/>
            <a:ext cx="2117444" cy="22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3216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오른쪽 친구 </a:t>
            </a:r>
            <a:r>
              <a:rPr lang="ko-KR" altLang="en-US" sz="6600" dirty="0" smtClean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간질간질 간질</a:t>
            </a:r>
            <a:endParaRPr lang="en-US" altLang="ko-KR" sz="6600" dirty="0" smtClean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왼쪽 </a:t>
            </a: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친구들도 </a:t>
            </a:r>
            <a:r>
              <a:rPr lang="ko-KR" altLang="en-US" sz="66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간질간질 간질</a:t>
            </a:r>
            <a:endParaRPr lang="en-US" altLang="ko-KR" sz="6600" dirty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</a:t>
            </a: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마음 가진 사람 모두 모여서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하나님을 찬양해 </a:t>
            </a:r>
            <a:r>
              <a:rPr lang="ko-KR" altLang="en-US" sz="66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랄라랄라라</a:t>
            </a:r>
            <a:r>
              <a:rPr lang="en-US" altLang="ko-KR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  <a:endParaRPr lang="ko-KR" altLang="en-US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863" y="1718764"/>
            <a:ext cx="2117444" cy="22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9995" y="971877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 하나님 나라 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힘으로도 못가요 하나님 나라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054" t="6754" r="5210" b="3730"/>
          <a:stretch/>
        </p:blipFill>
        <p:spPr>
          <a:xfrm>
            <a:off x="3054144" y="4287696"/>
            <a:ext cx="2342045" cy="23481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82" y="4117398"/>
            <a:ext cx="2525704" cy="25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37271" y="71566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91" y="4263192"/>
            <a:ext cx="3251411" cy="2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758" y="593853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벼슬로도 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지식으로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24" y="3677916"/>
            <a:ext cx="6039913" cy="3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6927" y="426799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어여뻐도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 착해도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1" y="3850298"/>
            <a:ext cx="3582866" cy="31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12444" y="15515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4800" dirty="0" smtClean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4800" dirty="0" smtClean="0">
                <a:solidFill>
                  <a:prstClr val="white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감사감사</a:t>
            </a:r>
            <a:endParaRPr lang="ko-KR" altLang="en-US" sz="4800" dirty="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136405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아침에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저녁에도 </a:t>
            </a: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감사해요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4864" t="5011" r="7776" b="6984"/>
          <a:stretch/>
        </p:blipFill>
        <p:spPr>
          <a:xfrm>
            <a:off x="7444289" y="4553444"/>
            <a:ext cx="2190673" cy="1925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17271" r="8356"/>
          <a:stretch/>
        </p:blipFill>
        <p:spPr>
          <a:xfrm>
            <a:off x="9634962" y="4646140"/>
            <a:ext cx="2416996" cy="1923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793" y="2649726"/>
            <a:ext cx="1499288" cy="1312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876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54025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주중에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주말에도 감사 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23" t="2078" r="95" b="54186"/>
          <a:stretch/>
        </p:blipFill>
        <p:spPr>
          <a:xfrm>
            <a:off x="10041981" y="5346484"/>
            <a:ext cx="2158200" cy="13714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5" t="49403" r="59553" b="441"/>
          <a:stretch/>
        </p:blipFill>
        <p:spPr>
          <a:xfrm>
            <a:off x="8265820" y="5017450"/>
            <a:ext cx="1870556" cy="17005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793" y="2649726"/>
            <a:ext cx="1499288" cy="1312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100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35705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봄여름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가을겨울 감사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949" r="58729" b="26538"/>
          <a:stretch/>
        </p:blipFill>
        <p:spPr>
          <a:xfrm>
            <a:off x="7645508" y="4896641"/>
            <a:ext cx="1427468" cy="15040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86" t="2696" r="29862" b="55166"/>
          <a:stretch/>
        </p:blipFill>
        <p:spPr>
          <a:xfrm>
            <a:off x="8708043" y="4964012"/>
            <a:ext cx="1444123" cy="14599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598" t="30636" r="1818" b="24936"/>
          <a:stretch/>
        </p:blipFill>
        <p:spPr>
          <a:xfrm>
            <a:off x="9925122" y="4886970"/>
            <a:ext cx="1334563" cy="15393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312" y="4927648"/>
            <a:ext cx="1291126" cy="132510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558" y="2231164"/>
            <a:ext cx="1616089" cy="1414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516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68209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어릴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때 감사 </a:t>
            </a:r>
            <a:r>
              <a:rPr lang="ko-KR" altLang="en-US" sz="5400" dirty="0" err="1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어른되도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감사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309" y="2806529"/>
            <a:ext cx="1232475" cy="1078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703" y="3183692"/>
            <a:ext cx="2687689" cy="36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53692" y="1067931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내게 있는 아주 작은 것도 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다 </a:t>
            </a:r>
            <a:r>
              <a:rPr lang="ko-KR" altLang="en-US" sz="5400" dirty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주님이 주신 소중한 선물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내가 하는 아주 작은 것도 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다 </a:t>
            </a:r>
            <a:r>
              <a:rPr lang="ko-KR" altLang="en-US" sz="540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주님께서 </a:t>
            </a:r>
            <a:r>
              <a:rPr lang="ko-KR" altLang="en-US" sz="5400" smtClean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보시네</a:t>
            </a:r>
            <a:endParaRPr lang="ko-KR" altLang="en-US" sz="5400" dirty="0">
              <a:solidFill>
                <a:srgbClr val="E915A2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11" y="2846857"/>
            <a:ext cx="3616856" cy="38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46933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206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눈보다 더 희게 날 </a:t>
            </a:r>
            <a:r>
              <a:rPr lang="ko-KR" altLang="en-US" sz="5400" dirty="0" smtClean="0">
                <a:solidFill>
                  <a:srgbClr val="00206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빚으시고</a:t>
            </a:r>
            <a:endParaRPr lang="ko-KR" altLang="en-US" sz="5400" dirty="0">
              <a:solidFill>
                <a:srgbClr val="00206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206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이 세상 기쁨 슬픔 </a:t>
            </a:r>
            <a:endParaRPr lang="en-US" altLang="ko-KR" sz="5400" dirty="0" smtClean="0">
              <a:solidFill>
                <a:srgbClr val="00206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모두 다 주시었네</a:t>
            </a:r>
            <a:endParaRPr lang="en-US" altLang="ko-KR" sz="5400" dirty="0" smtClean="0">
              <a:solidFill>
                <a:srgbClr val="00206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십자가의 죽음 또 그 후에 부활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다 나를 위한 것이니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678" y="4191453"/>
            <a:ext cx="3209322" cy="19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기쁠 때 감사 </a:t>
            </a: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슬플 때도 감사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070" y="1210544"/>
            <a:ext cx="2248930" cy="51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마음을 청소해요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31951"/>
            <a:ext cx="12192000" cy="5260260"/>
          </a:xfr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싹싹싹싹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마음을 닦아요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더러운 마음을 닦아요</a:t>
            </a:r>
            <a:endParaRPr lang="en-US" altLang="ko-KR" sz="5400" dirty="0" smtClean="0">
              <a:solidFill>
                <a:schemeClr val="bg2">
                  <a:lumMod val="60000"/>
                  <a:lumOff val="4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FFFF8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반짝반짝 깨끗해진대요 </a:t>
            </a:r>
            <a:endParaRPr lang="en-US" altLang="ko-KR" sz="5400" dirty="0" smtClean="0">
              <a:solidFill>
                <a:srgbClr val="FFFF8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FFFF8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마음이 깨끗해진대요</a:t>
            </a:r>
            <a:endParaRPr lang="ko-KR" altLang="en-US" sz="5400" dirty="0">
              <a:solidFill>
                <a:srgbClr val="FFFF8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149" y="3575538"/>
            <a:ext cx="2188500" cy="31535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866695" y="4226445"/>
            <a:ext cx="2659760" cy="23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91946"/>
            <a:ext cx="12192000" cy="5260260"/>
          </a:xfr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 algn="ctr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우리가 고백할 때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마음을 청소할 때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None/>
            </a:pPr>
            <a:r>
              <a:rPr lang="ko-KR" altLang="en-US" sz="5400" dirty="0" smtClean="0">
                <a:solidFill>
                  <a:srgbClr val="FFFF8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나의 죄를 용서해준대요</a:t>
            </a:r>
            <a:endParaRPr lang="ko-KR" altLang="en-US" sz="5400" dirty="0">
              <a:solidFill>
                <a:srgbClr val="FFFF8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1249"/>
            <a:ext cx="2317510" cy="31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773" y="4204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6000" dirty="0" smtClean="0">
                <a:solidFill>
                  <a:prstClr val="black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세상 향해 </a:t>
            </a:r>
            <a:r>
              <a:rPr lang="ko-KR" altLang="en-US" sz="6000" dirty="0" err="1" smtClean="0">
                <a:solidFill>
                  <a:prstClr val="black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슈웅</a:t>
            </a:r>
            <a:endParaRPr lang="ko-KR" altLang="en-US" sz="6000" dirty="0">
              <a:solidFill>
                <a:prstClr val="black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955174"/>
            <a:ext cx="12192000" cy="5701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죄로 어두워진 이 세상으로 </a:t>
            </a:r>
            <a:r>
              <a:rPr lang="ko-KR" altLang="en-US" sz="6600" dirty="0" err="1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슈웅</a:t>
            </a:r>
            <a:endParaRPr lang="ko-KR" altLang="en-US" sz="6600" dirty="0">
              <a:solidFill>
                <a:schemeClr val="bg1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모르는 이 세상으로 </a:t>
            </a:r>
            <a:r>
              <a:rPr lang="ko-KR" altLang="en-US" sz="6600" dirty="0" err="1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슈웅</a:t>
            </a:r>
            <a:endParaRPr lang="ko-KR" altLang="en-US" sz="6600" dirty="0">
              <a:solidFill>
                <a:schemeClr val="bg1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3737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하나님께서 나를 보내셨어요 나를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여호와만 참 하나님 알려주라고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69" y="1632533"/>
            <a:ext cx="2487232" cy="245614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-258138" y="5918743"/>
            <a:ext cx="2336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0088" lvl="2" indent="0">
              <a:buClr>
                <a:srgbClr val="38540A"/>
              </a:buClr>
              <a:buNone/>
            </a:pPr>
            <a:r>
              <a:rPr lang="en-US" altLang="ko-KR" sz="4400" dirty="0">
                <a:solidFill>
                  <a:schemeClr val="bg1">
                    <a:lumMod val="50000"/>
                    <a:lumOff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4400" dirty="0">
                <a:solidFill>
                  <a:schemeClr val="bg1">
                    <a:lumMod val="50000"/>
                    <a:lumOff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반복</a:t>
            </a:r>
            <a:r>
              <a:rPr lang="en-US" altLang="ko-KR" sz="4400" dirty="0">
                <a:solidFill>
                  <a:schemeClr val="bg1">
                    <a:lumMod val="50000"/>
                    <a:lumOff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  <a:r>
              <a:rPr lang="ko-KR" altLang="en-US" sz="4400" dirty="0">
                <a:solidFill>
                  <a:schemeClr val="bg1">
                    <a:lumMod val="50000"/>
                    <a:lumOff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4400" dirty="0">
              <a:solidFill>
                <a:schemeClr val="bg1">
                  <a:lumMod val="50000"/>
                  <a:lumOff val="5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22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766482"/>
            <a:ext cx="12330953" cy="5674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하나님께서 나를 보내셨어요 나를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여호와만 참 하나님 알려주라고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26" y="4258780"/>
            <a:ext cx="3465627" cy="25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사랑 기억하는 시간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마음을 바라보는 시간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사순절의 시간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89166"/>
            <a:ext cx="12192000" cy="481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00088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이해되지 않는 말씀 마음속 누를 때도</a:t>
            </a:r>
          </a:p>
          <a:p>
            <a:pPr marL="700088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믿음을 드리며 이렇게 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고백합니다</a:t>
            </a:r>
            <a:endParaRPr lang="en-US" altLang="ko-KR" sz="6000" dirty="0" smtClean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700088" lvl="2" indent="0">
              <a:buClr>
                <a:srgbClr val="38540A"/>
              </a:buClr>
              <a:buFont typeface="Wingdings 3" charset="2"/>
              <a:buNone/>
            </a:pPr>
            <a:r>
              <a:rPr lang="en-US" altLang="ko-KR" sz="6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반복</a:t>
            </a:r>
            <a:r>
              <a:rPr lang="en-US" altLang="ko-KR" sz="6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  <a:r>
              <a:rPr lang="ko-KR" altLang="en-US" sz="6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 smtClean="0">
              <a:solidFill>
                <a:prstClr val="black">
                  <a:lumMod val="50000"/>
                  <a:lumOff val="50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70448" y="397276"/>
            <a:ext cx="5760720" cy="8763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48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순종의 고백</a:t>
            </a:r>
            <a:endParaRPr lang="ko-KR" altLang="en-US" sz="48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805" y="3757749"/>
            <a:ext cx="4035800" cy="292949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3195934" y="309178"/>
            <a:ext cx="1096248" cy="9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35701"/>
            <a:ext cx="12192000" cy="5425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00038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00038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58" y="4281222"/>
            <a:ext cx="3690553" cy="267888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60" t="9065" r="4930" b="9759"/>
          <a:stretch/>
        </p:blipFill>
        <p:spPr>
          <a:xfrm>
            <a:off x="9854600" y="3076149"/>
            <a:ext cx="1839844" cy="1790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직사각형 1"/>
          <p:cNvSpPr/>
          <p:nvPr/>
        </p:nvSpPr>
        <p:spPr>
          <a:xfrm>
            <a:off x="226422" y="1727123"/>
            <a:ext cx="111208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lvl="2">
              <a:buClr>
                <a:srgbClr val="38540A"/>
              </a:buClr>
            </a:pPr>
            <a:r>
              <a:rPr lang="ko-KR" altLang="en-US" sz="6600" dirty="0"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그래도 하나님은 선하십니다</a:t>
            </a:r>
          </a:p>
          <a:p>
            <a:pPr marL="700088" lvl="2">
              <a:buClr>
                <a:srgbClr val="38540A"/>
              </a:buClr>
            </a:pPr>
            <a:r>
              <a:rPr lang="ko-KR" altLang="en-US" sz="6600" dirty="0"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그래도 주님 뜻은 완전합니다</a:t>
            </a:r>
          </a:p>
          <a:p>
            <a:pPr marL="700088" lvl="2">
              <a:buClr>
                <a:srgbClr val="38540A"/>
              </a:buClr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그래도 하나님은 선하십니다</a:t>
            </a:r>
          </a:p>
          <a:p>
            <a:pPr marL="700088" lvl="2">
              <a:buClr>
                <a:srgbClr val="38540A"/>
              </a:buClr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그래도 주님 뜻은 완전합니다</a:t>
            </a:r>
            <a:endParaRPr lang="en-US" altLang="ko-KR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42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말씀을 생각하는 우리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모습을 닮아가는 우리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337174" y="520175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18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입과 </a:t>
            </a:r>
            <a:r>
              <a:rPr lang="ko-KR" altLang="en-US" sz="54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398931"/>
            <a:ext cx="3753395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4496" y="801070"/>
            <a:ext cx="11647504" cy="1873270"/>
          </a:xfrm>
          <a:prstGeom prst="ribbon">
            <a:avLst>
              <a:gd name="adj1" fmla="val 16667"/>
              <a:gd name="adj2" fmla="val 68429"/>
            </a:avLst>
          </a:prstGeom>
          <a:solidFill>
            <a:srgbClr val="FF51CC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 암송대회</a:t>
            </a:r>
            <a:endParaRPr lang="en-US" altLang="ko-KR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9" name="하트 8"/>
          <p:cNvSpPr/>
          <p:nvPr/>
        </p:nvSpPr>
        <p:spPr>
          <a:xfrm>
            <a:off x="2142194" y="319595"/>
            <a:ext cx="1408874" cy="121371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하트 12"/>
          <p:cNvSpPr/>
          <p:nvPr/>
        </p:nvSpPr>
        <p:spPr>
          <a:xfrm>
            <a:off x="8819681" y="319595"/>
            <a:ext cx="1408874" cy="121371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893" y="2604216"/>
            <a:ext cx="5985826" cy="42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03823" y="252440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883" y="1785201"/>
            <a:ext cx="10467975" cy="4571464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8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태초에 하나님이 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8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천지를 창조하시니라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1050" b="1" dirty="0" smtClean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  <a:p>
            <a:pPr marL="571500" indent="-571500" algn="ctr">
              <a:buFontTx/>
              <a:buChar char="-"/>
            </a:pPr>
            <a:endParaRPr lang="en-US" altLang="ko-KR" sz="20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73199" y="23122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54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옆에 있는 친구와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 평가가 가득하길</a:t>
            </a:r>
            <a:endParaRPr lang="en-US" altLang="ko-KR" sz="60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6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33" b="95667" l="0" r="64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3544">
            <a:off x="7014978" y="-635180"/>
            <a:ext cx="4442856" cy="60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73199" y="23122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사랑하시는 주님</a:t>
            </a:r>
            <a:endParaRPr lang="en-US" altLang="ko-KR" sz="6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사랑하시는 주님</a:t>
            </a:r>
            <a:endParaRPr lang="en-US" altLang="ko-KR" sz="6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06" y="184673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-127362" y="1219507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매일 매일 우리 안에</a:t>
            </a:r>
            <a:endParaRPr lang="en-US" altLang="ko-KR" sz="66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</a:t>
            </a: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  </a:t>
            </a: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 평화가 가득하길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04" y="1511689"/>
            <a:ext cx="3909733" cy="39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슬라이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1.xml><?xml version="1.0" encoding="utf-8"?>
<a:theme xmlns:a="http://schemas.openxmlformats.org/drawingml/2006/main" name="3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2.xml><?xml version="1.0" encoding="utf-8"?>
<a:theme xmlns:a="http://schemas.openxmlformats.org/drawingml/2006/main" name="3_이온">
  <a:themeElements>
    <a:clrScheme name="사용자 지정 9">
      <a:dk1>
        <a:sysClr val="windowText" lastClr="000000"/>
      </a:dk1>
      <a:lt1>
        <a:sysClr val="window" lastClr="FFFFFF"/>
      </a:lt1>
      <a:dk2>
        <a:srgbClr val="54D194"/>
      </a:dk2>
      <a:lt2>
        <a:srgbClr val="EBEBEB"/>
      </a:lt2>
      <a:accent1>
        <a:srgbClr val="C6E177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A2E6C5"/>
      </a:accent6>
      <a:hlink>
        <a:srgbClr val="ACE1F3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3.xml><?xml version="1.0" encoding="utf-8"?>
<a:theme xmlns:a="http://schemas.openxmlformats.org/drawingml/2006/main" name="4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4.xml><?xml version="1.0" encoding="utf-8"?>
<a:theme xmlns:a="http://schemas.openxmlformats.org/drawingml/2006/main" name="4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5.xml><?xml version="1.0" encoding="utf-8"?>
<a:theme xmlns:a="http://schemas.openxmlformats.org/drawingml/2006/main" name="전체">
  <a:themeElements>
    <a:clrScheme name="전체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전체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전체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1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이온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1_이온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8358</TotalTime>
  <Words>683</Words>
  <Application>Microsoft Office PowerPoint</Application>
  <PresentationFormat>와이드스크린</PresentationFormat>
  <Paragraphs>204</Paragraphs>
  <Slides>55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15</vt:i4>
      </vt:variant>
      <vt:variant>
        <vt:lpstr>슬라이드 제목</vt:lpstr>
      </vt:variant>
      <vt:variant>
        <vt:i4>55</vt:i4>
      </vt:variant>
    </vt:vector>
  </HeadingPairs>
  <TitlesOfParts>
    <vt:vector size="87" baseType="lpstr">
      <vt:lpstr>210 러블리베이비 R</vt:lpstr>
      <vt:lpstr>210 하얀분필 B</vt:lpstr>
      <vt:lpstr>HY견고딕</vt:lpstr>
      <vt:lpstr>HY얕은샘물M</vt:lpstr>
      <vt:lpstr>HY중고딕</vt:lpstr>
      <vt:lpstr>HY헤드라인M</vt:lpstr>
      <vt:lpstr>다음_Regular</vt:lpstr>
      <vt:lpstr>맑은 고딕</vt:lpstr>
      <vt:lpstr>휴먼모음T</vt:lpstr>
      <vt:lpstr>Arial</vt:lpstr>
      <vt:lpstr>Calibri</vt:lpstr>
      <vt:lpstr>Calibri Light</vt:lpstr>
      <vt:lpstr>Century Gothic</vt:lpstr>
      <vt:lpstr>Tw Cen MT</vt:lpstr>
      <vt:lpstr>Tw Cen MT Condensed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이온</vt:lpstr>
      <vt:lpstr>슬라이스</vt:lpstr>
      <vt:lpstr>2_이온</vt:lpstr>
      <vt:lpstr>1_이온</vt:lpstr>
      <vt:lpstr>1_슬라이스</vt:lpstr>
      <vt:lpstr>3_슬라이스</vt:lpstr>
      <vt:lpstr>3_이온</vt:lpstr>
      <vt:lpstr>4_슬라이스</vt:lpstr>
      <vt:lpstr>4_이온</vt:lpstr>
      <vt:lpstr>전체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마음을 청소해요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1458</cp:revision>
  <dcterms:created xsi:type="dcterms:W3CDTF">2021-01-04T13:13:52Z</dcterms:created>
  <dcterms:modified xsi:type="dcterms:W3CDTF">2024-03-02T11:20:19Z</dcterms:modified>
</cp:coreProperties>
</file>