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045" r:id="rId3"/>
  </p:sldMasterIdLst>
  <p:notesMasterIdLst>
    <p:notesMasterId r:id="rId13"/>
  </p:notesMasterIdLst>
  <p:sldIdLst>
    <p:sldId id="279" r:id="rId4"/>
    <p:sldId id="266" r:id="rId5"/>
    <p:sldId id="267" r:id="rId6"/>
    <p:sldId id="282" r:id="rId7"/>
    <p:sldId id="287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05"/>
    <a:srgbClr val="C54646"/>
    <a:srgbClr val="FF0000"/>
    <a:srgbClr val="FF51CC"/>
    <a:srgbClr val="8B15CD"/>
    <a:srgbClr val="4679C5"/>
    <a:srgbClr val="0066FF"/>
    <a:srgbClr val="466C02"/>
    <a:srgbClr val="40404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0" autoAdjust="0"/>
  </p:normalViewPr>
  <p:slideViewPr>
    <p:cSldViewPr snapToGrid="0">
      <p:cViewPr>
        <p:scale>
          <a:sx n="102" d="100"/>
          <a:sy n="102" d="100"/>
        </p:scale>
        <p:origin x="4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04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80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08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79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964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24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16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93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3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558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553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913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593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4281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592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70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226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845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11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343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529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731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8372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510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55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2021-11-06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5527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  <p:sldLayoutId id="2147485058" r:id="rId13"/>
    <p:sldLayoutId id="2147485059" r:id="rId14"/>
    <p:sldLayoutId id="2147485060" r:id="rId15"/>
    <p:sldLayoutId id="2147485061" r:id="rId16"/>
    <p:sldLayoutId id="214748506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17331"/>
            <a:ext cx="9144000" cy="5431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43542" y="717331"/>
            <a:ext cx="9187542" cy="3539430"/>
          </a:xfrm>
          <a:prstGeom prst="rect">
            <a:avLst/>
          </a:prstGeom>
          <a:noFill/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8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추수 감사 주일</a:t>
            </a:r>
            <a:endParaRPr lang="en-US" altLang="ko-KR" sz="60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새굴림" panose="02030600000101010101" pitchFamily="18" charset="-127"/>
                <a:ea typeface="새굴림" panose="02030600000101010101" pitchFamily="18" charset="-127"/>
              </a:rPr>
              <a:t>유치부</a:t>
            </a:r>
            <a:r>
              <a:rPr lang="ko-KR" altLang="en-US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새굴림" panose="02030600000101010101" pitchFamily="18" charset="-127"/>
                <a:ea typeface="새굴림" panose="02030600000101010101" pitchFamily="18" charset="-127"/>
              </a:rPr>
              <a:t>예배 찬양</a:t>
            </a:r>
            <a:endParaRPr lang="en-US" altLang="ko-KR" sz="11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새굴림" panose="02030600000101010101" pitchFamily="18" charset="-127"/>
              <a:ea typeface="새굴림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64" y="780328"/>
            <a:ext cx="4187391" cy="88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49" y="48592"/>
            <a:ext cx="3116619" cy="660855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예수님 </a:t>
            </a:r>
            <a:r>
              <a:rPr lang="ko-KR" altLang="en-US" sz="2400" b="1" smtClean="0"/>
              <a:t>만나고 싶어요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14848"/>
            <a:ext cx="9144000" cy="45243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용서 해주세요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48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10" y="4710026"/>
            <a:ext cx="2010883" cy="2147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1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957673"/>
            <a:ext cx="9187542" cy="517064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6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여호와는 나의 능력과 </a:t>
            </a:r>
            <a:r>
              <a:rPr lang="ko-KR" altLang="en-US" sz="5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찬송이시요</a:t>
            </a:r>
            <a:r>
              <a:rPr lang="ko-KR" altLang="en-US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또 나의 구원이 </a:t>
            </a:r>
            <a:r>
              <a:rPr lang="ko-KR" altLang="en-US" sz="5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되셨도다</a:t>
            </a:r>
            <a:endParaRPr lang="en-US" altLang="ko-KR" sz="54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24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시편 </a:t>
            </a:r>
            <a:r>
              <a:rPr lang="en-US" altLang="ko-KR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118</a:t>
            </a:r>
            <a:r>
              <a:rPr lang="ko-KR" alt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편 </a:t>
            </a:r>
            <a:r>
              <a:rPr lang="en-US" altLang="ko-KR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14</a:t>
            </a:r>
            <a:r>
              <a:rPr lang="ko-KR" alt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endParaRPr lang="en-US" altLang="ko-KR" sz="36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6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0" y="0"/>
            <a:ext cx="2734493" cy="707445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월 </a:t>
            </a:r>
            <a:r>
              <a:rPr lang="ko-KR" altLang="en-US" sz="2400" b="1" dirty="0" err="1" smtClean="0"/>
              <a:t>요절송</a:t>
            </a:r>
            <a:endParaRPr lang="ko-KR" altLang="en-US" sz="2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3" y="3231931"/>
            <a:ext cx="1575027" cy="33267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92" y="3113689"/>
            <a:ext cx="1702608" cy="3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50" y="48593"/>
            <a:ext cx="3274274" cy="62932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천국에 들어가는 길은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53331"/>
            <a:ext cx="9144000" cy="55399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 예수님뿐 이지요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황금집으로 가는 길도 예수님뿐 이지요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예수님뿐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이지요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09" y="4474337"/>
            <a:ext cx="2502382" cy="2383663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1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50" y="48593"/>
            <a:ext cx="2439280" cy="62932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내 하나님은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4747"/>
            <a:ext cx="9144000" cy="55168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105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내 하나님은 크고 힘있고 </a:t>
            </a:r>
            <a:r>
              <a:rPr lang="ko-KR" altLang="en-US" sz="36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능있어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 할일 전혀 없네 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하나님은 크고 힘있고 </a:t>
            </a:r>
            <a:r>
              <a:rPr lang="ko-KR" altLang="en-US" sz="36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능있어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 할일 전혀 없네 </a:t>
            </a:r>
            <a:endParaRPr lang="en-US" altLang="ko-KR" sz="3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저 산들도 주의 것 골짝도 </a:t>
            </a:r>
            <a:r>
              <a:rPr lang="ko-KR" altLang="en-US" sz="36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주의것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별들도 주의 솜씨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하나님은 크고 힘있고 </a:t>
            </a:r>
            <a:r>
              <a:rPr lang="ko-KR" altLang="en-US" sz="3600" dirty="0" err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능있어</a:t>
            </a:r>
            <a:endParaRPr lang="en-US" altLang="ko-KR" sz="3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 할일 전혀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없네 </a:t>
            </a:r>
            <a:endParaRPr lang="en-US" altLang="ko-KR" sz="11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05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2" y="2390863"/>
            <a:ext cx="2558785" cy="35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0" y="0"/>
            <a:ext cx="2181138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언제나 감사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4434"/>
            <a:ext cx="9144000" cy="5324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 감사해요</a:t>
            </a:r>
            <a:r>
              <a:rPr lang="en-US" altLang="ko-KR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아침에 감사 저녁에도 감사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 감사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해요</a:t>
            </a:r>
            <a:r>
              <a:rPr lang="en-US" altLang="ko-KR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언제나 감사 감사해요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 감사해요</a:t>
            </a:r>
            <a:r>
              <a:rPr lang="en-US" altLang="ko-KR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주중에 감사 주말에도 감사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감사해요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언제나 감사 감사해요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</a:t>
            </a:r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감사해요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봄여름 감사 가을겨울 감사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감사해요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언제나 감사 감사해요 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77" y="2903455"/>
            <a:ext cx="2437530" cy="51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0" y="0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언제나 감사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4434"/>
            <a:ext cx="9144000" cy="5324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 감사해요</a:t>
            </a:r>
            <a:r>
              <a:rPr lang="en-US" altLang="ko-KR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어릴 </a:t>
            </a:r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 감사 어른되도 감사</a:t>
            </a:r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 감사해요 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언제나 </a:t>
            </a:r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감사해요</a:t>
            </a:r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내게 있는 아주 작은 것도</a:t>
            </a:r>
            <a:r>
              <a:rPr lang="en-US" altLang="ko-KR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 주님이 주신 소중한 선물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5464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아는 아주 작은 일도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 주님께서 보시네</a:t>
            </a:r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5464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0132" y="1945104"/>
            <a:ext cx="5324536" cy="27232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40" y="2242029"/>
            <a:ext cx="2454752" cy="51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0" y="0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언제나 감사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936096"/>
            <a:ext cx="9144000" cy="5324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눈보다 더 희게 날 빚으시려</a:t>
            </a:r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5464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세상 기쁨 슬픔 모두 다 주시었네</a:t>
            </a:r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십자가의 죽음 또 그 후에 부활</a:t>
            </a:r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5464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 나를 위한 것이니</a:t>
            </a:r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</a:t>
            </a:r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감사해요</a:t>
            </a:r>
            <a:r>
              <a:rPr lang="en-US" altLang="ko-KR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아침에 기쁠때 감사 슬픔때도 감사</a:t>
            </a:r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</a:t>
            </a:r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감사해요</a:t>
            </a:r>
            <a:r>
              <a:rPr lang="en-US" altLang="ko-KR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언제나 </a:t>
            </a:r>
            <a:r>
              <a:rPr lang="ko-KR" altLang="en-US" sz="3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 </a:t>
            </a:r>
            <a:r>
              <a:rPr lang="ko-KR" altLang="en-US" sz="3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r="10693" b="32060"/>
          <a:stretch/>
        </p:blipFill>
        <p:spPr>
          <a:xfrm>
            <a:off x="6711885" y="936095"/>
            <a:ext cx="2372016" cy="532453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25" y="1718522"/>
            <a:ext cx="3328784" cy="70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50" y="4859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하나님 지켜주세요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93027"/>
            <a:ext cx="9144000" cy="5309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지켜주세요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내생각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내마음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지켜주세요 빼앗기지 않도록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하나님만 예배하고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바라볼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수 있도록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온전히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향할 수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있도록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도와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9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45" y="4177717"/>
            <a:ext cx="2509218" cy="2680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3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1582</TotalTime>
  <Words>225</Words>
  <Application>Microsoft Office PowerPoint</Application>
  <PresentationFormat>화면 슬라이드 쇼(4:3)</PresentationFormat>
  <Paragraphs>75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24" baseType="lpstr">
      <vt:lpstr>HY중고딕</vt:lpstr>
      <vt:lpstr>맑은 고딕</vt:lpstr>
      <vt:lpstr>새굴림</vt:lpstr>
      <vt:lpstr>휴먼모음T</vt:lpstr>
      <vt:lpstr>휴먼편지체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267</cp:revision>
  <dcterms:created xsi:type="dcterms:W3CDTF">2021-01-04T13:13:52Z</dcterms:created>
  <dcterms:modified xsi:type="dcterms:W3CDTF">2021-11-06T12:43:04Z</dcterms:modified>
</cp:coreProperties>
</file>