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2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4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5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2150" r:id="rId8"/>
    <p:sldMasterId id="2147492265" r:id="rId9"/>
    <p:sldMasterId id="2147492283" r:id="rId10"/>
    <p:sldMasterId id="2147492302" r:id="rId11"/>
    <p:sldMasterId id="2147492314" r:id="rId12"/>
    <p:sldMasterId id="2147492344" r:id="rId13"/>
    <p:sldMasterId id="2147492362" r:id="rId14"/>
    <p:sldMasterId id="2147492374" r:id="rId15"/>
    <p:sldMasterId id="2147492393" r:id="rId16"/>
  </p:sldMasterIdLst>
  <p:notesMasterIdLst>
    <p:notesMasterId r:id="rId73"/>
  </p:notesMasterIdLst>
  <p:sldIdLst>
    <p:sldId id="2300" r:id="rId17"/>
    <p:sldId id="925" r:id="rId18"/>
    <p:sldId id="2710" r:id="rId19"/>
    <p:sldId id="2468" r:id="rId20"/>
    <p:sldId id="2512" r:id="rId21"/>
    <p:sldId id="2711" r:id="rId22"/>
    <p:sldId id="2712" r:id="rId23"/>
    <p:sldId id="2713" r:id="rId24"/>
    <p:sldId id="2714" r:id="rId25"/>
    <p:sldId id="2702" r:id="rId26"/>
    <p:sldId id="2703" r:id="rId27"/>
    <p:sldId id="2704" r:id="rId28"/>
    <p:sldId id="2705" r:id="rId29"/>
    <p:sldId id="2706" r:id="rId30"/>
    <p:sldId id="2707" r:id="rId31"/>
    <p:sldId id="2708" r:id="rId32"/>
    <p:sldId id="2709" r:id="rId33"/>
    <p:sldId id="2685" r:id="rId34"/>
    <p:sldId id="2686" r:id="rId35"/>
    <p:sldId id="2687" r:id="rId36"/>
    <p:sldId id="2688" r:id="rId37"/>
    <p:sldId id="2689" r:id="rId38"/>
    <p:sldId id="2690" r:id="rId39"/>
    <p:sldId id="2683" r:id="rId40"/>
    <p:sldId id="2691" r:id="rId41"/>
    <p:sldId id="2692" r:id="rId42"/>
    <p:sldId id="2693" r:id="rId43"/>
    <p:sldId id="2694" r:id="rId44"/>
    <p:sldId id="2695" r:id="rId45"/>
    <p:sldId id="2658" r:id="rId46"/>
    <p:sldId id="2659" r:id="rId47"/>
    <p:sldId id="2660" r:id="rId48"/>
    <p:sldId id="2661" r:id="rId49"/>
    <p:sldId id="393" r:id="rId50"/>
    <p:sldId id="2699" r:id="rId51"/>
    <p:sldId id="2700" r:id="rId52"/>
    <p:sldId id="413" r:id="rId53"/>
    <p:sldId id="414" r:id="rId54"/>
    <p:sldId id="2194" r:id="rId55"/>
    <p:sldId id="416" r:id="rId56"/>
    <p:sldId id="2696" r:id="rId57"/>
    <p:sldId id="2697" r:id="rId58"/>
    <p:sldId id="2698" r:id="rId59"/>
    <p:sldId id="359" r:id="rId60"/>
    <p:sldId id="533" r:id="rId61"/>
    <p:sldId id="941" r:id="rId62"/>
    <p:sldId id="2374" r:id="rId63"/>
    <p:sldId id="332" r:id="rId64"/>
    <p:sldId id="333" r:id="rId65"/>
    <p:sldId id="334" r:id="rId66"/>
    <p:sldId id="335" r:id="rId67"/>
    <p:sldId id="338" r:id="rId68"/>
    <p:sldId id="329" r:id="rId69"/>
    <p:sldId id="330" r:id="rId70"/>
    <p:sldId id="331" r:id="rId71"/>
    <p:sldId id="336" r:id="rId7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51CC"/>
    <a:srgbClr val="3333FF"/>
    <a:srgbClr val="3737FF"/>
    <a:srgbClr val="0066FF"/>
    <a:srgbClr val="1ADA63"/>
    <a:srgbClr val="F87F34"/>
    <a:srgbClr val="0000CC"/>
    <a:srgbClr val="FFFFCC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70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8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0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8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9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96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48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6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16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6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93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6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2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27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93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7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6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53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0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92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5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68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9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2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6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188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1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71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9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308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361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881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53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79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326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170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76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95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816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3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7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05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5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31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39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CC37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7567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2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821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78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738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26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5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54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9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63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625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6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074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31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76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46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07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295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73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112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27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84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1555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936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4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743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243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0881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9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556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944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199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65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475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1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20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161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29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02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08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74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465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216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0007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6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12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14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8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37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915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176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29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978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987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96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425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4694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613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00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95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2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0932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5616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53595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31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72453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4104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6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67320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19431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862249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705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6723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3858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586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935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98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327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50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1221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25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89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93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2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288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212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809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65186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26495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090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700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3671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819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8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6558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20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32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8913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127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324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175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4175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6670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30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18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585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56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2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7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37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98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205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15.xml"/><Relationship Id="rId16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84" r:id="rId1"/>
    <p:sldLayoutId id="2147492285" r:id="rId2"/>
    <p:sldLayoutId id="2147492286" r:id="rId3"/>
    <p:sldLayoutId id="2147492287" r:id="rId4"/>
    <p:sldLayoutId id="2147492288" r:id="rId5"/>
    <p:sldLayoutId id="2147492289" r:id="rId6"/>
    <p:sldLayoutId id="2147492290" r:id="rId7"/>
    <p:sldLayoutId id="2147492291" r:id="rId8"/>
    <p:sldLayoutId id="2147492292" r:id="rId9"/>
    <p:sldLayoutId id="2147492293" r:id="rId10"/>
    <p:sldLayoutId id="2147492294" r:id="rId11"/>
    <p:sldLayoutId id="2147492295" r:id="rId12"/>
    <p:sldLayoutId id="2147492296" r:id="rId13"/>
    <p:sldLayoutId id="2147492297" r:id="rId14"/>
    <p:sldLayoutId id="2147492298" r:id="rId15"/>
    <p:sldLayoutId id="2147492299" r:id="rId16"/>
    <p:sldLayoutId id="2147492300" r:id="rId17"/>
    <p:sldLayoutId id="2147492301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03" r:id="rId1"/>
    <p:sldLayoutId id="2147492304" r:id="rId2"/>
    <p:sldLayoutId id="2147492305" r:id="rId3"/>
    <p:sldLayoutId id="2147492306" r:id="rId4"/>
    <p:sldLayoutId id="2147492307" r:id="rId5"/>
    <p:sldLayoutId id="2147492308" r:id="rId6"/>
    <p:sldLayoutId id="2147492309" r:id="rId7"/>
    <p:sldLayoutId id="2147492310" r:id="rId8"/>
    <p:sldLayoutId id="2147492311" r:id="rId9"/>
    <p:sldLayoutId id="2147492312" r:id="rId10"/>
    <p:sldLayoutId id="214749231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15" r:id="rId1"/>
    <p:sldLayoutId id="2147492316" r:id="rId2"/>
    <p:sldLayoutId id="2147492317" r:id="rId3"/>
    <p:sldLayoutId id="2147492318" r:id="rId4"/>
    <p:sldLayoutId id="2147492319" r:id="rId5"/>
    <p:sldLayoutId id="2147492320" r:id="rId6"/>
    <p:sldLayoutId id="2147492321" r:id="rId7"/>
    <p:sldLayoutId id="2147492322" r:id="rId8"/>
    <p:sldLayoutId id="2147492323" r:id="rId9"/>
    <p:sldLayoutId id="2147492324" r:id="rId10"/>
    <p:sldLayoutId id="214749232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66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45" r:id="rId1"/>
    <p:sldLayoutId id="2147492346" r:id="rId2"/>
    <p:sldLayoutId id="2147492347" r:id="rId3"/>
    <p:sldLayoutId id="2147492348" r:id="rId4"/>
    <p:sldLayoutId id="2147492349" r:id="rId5"/>
    <p:sldLayoutId id="2147492350" r:id="rId6"/>
    <p:sldLayoutId id="2147492351" r:id="rId7"/>
    <p:sldLayoutId id="2147492352" r:id="rId8"/>
    <p:sldLayoutId id="2147492353" r:id="rId9"/>
    <p:sldLayoutId id="2147492354" r:id="rId10"/>
    <p:sldLayoutId id="2147492355" r:id="rId11"/>
    <p:sldLayoutId id="2147492356" r:id="rId12"/>
    <p:sldLayoutId id="2147492357" r:id="rId13"/>
    <p:sldLayoutId id="2147492358" r:id="rId14"/>
    <p:sldLayoutId id="2147492359" r:id="rId15"/>
    <p:sldLayoutId id="2147492360" r:id="rId16"/>
    <p:sldLayoutId id="214749236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0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363" r:id="rId1"/>
    <p:sldLayoutId id="2147492364" r:id="rId2"/>
    <p:sldLayoutId id="2147492365" r:id="rId3"/>
    <p:sldLayoutId id="2147492366" r:id="rId4"/>
    <p:sldLayoutId id="2147492367" r:id="rId5"/>
    <p:sldLayoutId id="2147492368" r:id="rId6"/>
    <p:sldLayoutId id="2147492369" r:id="rId7"/>
    <p:sldLayoutId id="2147492370" r:id="rId8"/>
    <p:sldLayoutId id="2147492371" r:id="rId9"/>
    <p:sldLayoutId id="2147492372" r:id="rId10"/>
    <p:sldLayoutId id="2147492373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49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75" r:id="rId1"/>
    <p:sldLayoutId id="2147492376" r:id="rId2"/>
    <p:sldLayoutId id="2147492377" r:id="rId3"/>
    <p:sldLayoutId id="2147492378" r:id="rId4"/>
    <p:sldLayoutId id="2147492379" r:id="rId5"/>
    <p:sldLayoutId id="2147492380" r:id="rId6"/>
    <p:sldLayoutId id="2147492381" r:id="rId7"/>
    <p:sldLayoutId id="2147492382" r:id="rId8"/>
    <p:sldLayoutId id="2147492383" r:id="rId9"/>
    <p:sldLayoutId id="2147492384" r:id="rId10"/>
    <p:sldLayoutId id="2147492385" r:id="rId11"/>
    <p:sldLayoutId id="2147492386" r:id="rId12"/>
    <p:sldLayoutId id="2147492387" r:id="rId13"/>
    <p:sldLayoutId id="2147492388" r:id="rId14"/>
    <p:sldLayoutId id="2147492389" r:id="rId15"/>
    <p:sldLayoutId id="2147492390" r:id="rId16"/>
    <p:sldLayoutId id="2147492391" r:id="rId17"/>
    <p:sldLayoutId id="2147492392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0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394" r:id="rId1"/>
    <p:sldLayoutId id="2147492395" r:id="rId2"/>
    <p:sldLayoutId id="2147492396" r:id="rId3"/>
    <p:sldLayoutId id="2147492397" r:id="rId4"/>
    <p:sldLayoutId id="2147492398" r:id="rId5"/>
    <p:sldLayoutId id="2147492399" r:id="rId6"/>
    <p:sldLayoutId id="2147492400" r:id="rId7"/>
    <p:sldLayoutId id="2147492401" r:id="rId8"/>
    <p:sldLayoutId id="2147492402" r:id="rId9"/>
    <p:sldLayoutId id="2147492403" r:id="rId10"/>
    <p:sldLayoutId id="2147492404" r:id="rId11"/>
    <p:sldLayoutId id="2147492405" r:id="rId12"/>
    <p:sldLayoutId id="2147492406" r:id="rId13"/>
    <p:sldLayoutId id="2147492407" r:id="rId14"/>
    <p:sldLayoutId id="2147492408" r:id="rId15"/>
    <p:sldLayoutId id="2147492409" r:id="rId16"/>
    <p:sldLayoutId id="21474924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2024-11-30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2024-11-30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151" r:id="rId1"/>
    <p:sldLayoutId id="2147492152" r:id="rId2"/>
    <p:sldLayoutId id="2147492153" r:id="rId3"/>
    <p:sldLayoutId id="2147492154" r:id="rId4"/>
    <p:sldLayoutId id="2147492155" r:id="rId5"/>
    <p:sldLayoutId id="2147492156" r:id="rId6"/>
    <p:sldLayoutId id="2147492157" r:id="rId7"/>
    <p:sldLayoutId id="2147492158" r:id="rId8"/>
    <p:sldLayoutId id="2147492159" r:id="rId9"/>
    <p:sldLayoutId id="2147492160" r:id="rId10"/>
    <p:sldLayoutId id="2147492161" r:id="rId11"/>
    <p:sldLayoutId id="2147492162" r:id="rId12"/>
    <p:sldLayoutId id="2147492163" r:id="rId13"/>
    <p:sldLayoutId id="2147492164" r:id="rId14"/>
    <p:sldLayoutId id="2147492165" r:id="rId15"/>
    <p:sldLayoutId id="2147492166" r:id="rId16"/>
    <p:sldLayoutId id="214749216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2024-11-30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05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266" r:id="rId1"/>
    <p:sldLayoutId id="2147492267" r:id="rId2"/>
    <p:sldLayoutId id="2147492268" r:id="rId3"/>
    <p:sldLayoutId id="2147492269" r:id="rId4"/>
    <p:sldLayoutId id="2147492270" r:id="rId5"/>
    <p:sldLayoutId id="2147492271" r:id="rId6"/>
    <p:sldLayoutId id="2147492272" r:id="rId7"/>
    <p:sldLayoutId id="2147492273" r:id="rId8"/>
    <p:sldLayoutId id="2147492274" r:id="rId9"/>
    <p:sldLayoutId id="2147492275" r:id="rId10"/>
    <p:sldLayoutId id="2147492276" r:id="rId11"/>
    <p:sldLayoutId id="2147492277" r:id="rId12"/>
    <p:sldLayoutId id="2147492278" r:id="rId13"/>
    <p:sldLayoutId id="2147492279" r:id="rId14"/>
    <p:sldLayoutId id="2147492280" r:id="rId15"/>
    <p:sldLayoutId id="2147492281" r:id="rId16"/>
    <p:sldLayoutId id="214749228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52.png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282" y="1408387"/>
            <a:ext cx="8597463" cy="4982230"/>
          </a:xfrm>
          <a:prstGeom prst="round2DiagRect">
            <a:avLst>
              <a:gd name="adj1" fmla="val 10370"/>
              <a:gd name="adj2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endParaRPr lang="en-US" altLang="ko-KR" sz="1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9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r>
              <a:rPr lang="ko-KR" altLang="en-US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주일예배</a:t>
            </a:r>
            <a:endParaRPr lang="en-US" altLang="ko-K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endParaRPr lang="en-US" altLang="ko-KR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7001" t="-648" r="10356" b="6141"/>
          <a:stretch/>
        </p:blipFill>
        <p:spPr>
          <a:xfrm>
            <a:off x="8329214" y="1923393"/>
            <a:ext cx="4148391" cy="49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166948"/>
            <a:ext cx="12192000" cy="507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사랑하신대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예수님이 날 구원하셨대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err="1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날위해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십자가 죽으셨대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 </a:t>
            </a: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우리를 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주의 자녀 삼으셨대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2412274" y="365760"/>
            <a:ext cx="3553097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400" dirty="0">
                <a:solidFill>
                  <a:srgbClr val="00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난 깜짝 놀랐지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2640" cy="144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1995" y="2269198"/>
            <a:ext cx="1457740" cy="11047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309" y="1054967"/>
            <a:ext cx="1457740" cy="11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7290"/>
            <a:ext cx="12192000" cy="5724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예전엔 몰라 몰라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사실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몰라 몰라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이 땅에 오신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그 이유를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알아 알아 이제는 알아 알아</a:t>
            </a:r>
          </a:p>
          <a:p>
            <a:pPr lvl="2">
              <a:lnSpc>
                <a:spcPct val="150000"/>
              </a:lnSpc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예수님이 </a:t>
            </a:r>
            <a:r>
              <a:rPr lang="ko-KR" altLang="en-US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날 구원하셨대 </a:t>
            </a:r>
            <a:r>
              <a:rPr lang="en-US" altLang="ko-KR" sz="54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</a:t>
            </a:r>
            <a:r>
              <a:rPr lang="ko-KR" altLang="en-US" sz="5400" dirty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 어머 </a:t>
            </a:r>
            <a:r>
              <a:rPr lang="ko-KR" altLang="en-US" sz="5400" dirty="0" smtClean="0">
                <a:solidFill>
                  <a:srgbClr val="466C02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어머</a:t>
            </a:r>
            <a:endParaRPr lang="en-US" altLang="ko-KR" sz="54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2">
              <a:lnSpc>
                <a:spcPct val="150000"/>
              </a:lnSpc>
              <a:defRPr/>
            </a:pPr>
            <a:endParaRPr lang="en-US" altLang="ko-KR" sz="2800" dirty="0" smtClean="0">
              <a:solidFill>
                <a:srgbClr val="466C02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768" y="2111484"/>
            <a:ext cx="3102180" cy="277625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4293325"/>
            <a:ext cx="1304668" cy="9887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543" y="1833154"/>
            <a:ext cx="1304668" cy="9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13255"/>
            <a:ext cx="12192000" cy="53875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엄마 엄마 들어봐요 예</a:t>
            </a:r>
            <a:r>
              <a:rPr lang="en-US" altLang="ko-KR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나를 위해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위해 오셨대요 예</a:t>
            </a:r>
            <a:r>
              <a:rPr lang="en-US" altLang="ko-KR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오셨대요</a:t>
            </a:r>
            <a:endParaRPr lang="ko-KR" altLang="en-US" sz="4800" dirty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64031" y="10025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240" y="4403416"/>
            <a:ext cx="2227620" cy="235526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15547"/>
            <a:ext cx="12192000" cy="545344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오늘은 기쁨 가득한 날 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태어나신 날 </a:t>
            </a:r>
            <a:r>
              <a:rPr lang="en-US" altLang="ko-KR" sz="54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할머니도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할아버지도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모두모두 모여라</a:t>
            </a:r>
            <a:r>
              <a:rPr lang="en-US" altLang="ko-KR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9550" y="0"/>
            <a:ext cx="2068686" cy="20846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184" y="4274838"/>
            <a:ext cx="2715312" cy="26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864975"/>
            <a:ext cx="12192000" cy="53793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 같이 </a:t>
            </a:r>
            <a:r>
              <a:rPr lang="ko-KR" altLang="en-US" sz="4800" dirty="0" err="1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랄랄라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err="1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랄라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차차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오신 날</a:t>
            </a:r>
            <a:r>
              <a:rPr lang="en-US" altLang="ko-KR" sz="4800" dirty="0">
                <a:solidFill>
                  <a:srgbClr val="FA168D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en-US" altLang="ko-KR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후</a:t>
            </a:r>
            <a:r>
              <a:rPr lang="en-US" altLang="ko-KR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~)</a:t>
            </a: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884" y="4205037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766119"/>
            <a:ext cx="12192000" cy="560173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아빠아빠 들어봐요 예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나를 위해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위해 오셨대요 예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예수님이 오셨대요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오늘은 기쁨 가득한 날 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(hey~)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아기 예수님 태어나신 날 </a:t>
            </a:r>
            <a:r>
              <a:rPr lang="en-US" altLang="ko-KR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(hey~)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친구들도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 </a:t>
            </a: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동생들도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(yeah!)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모두모두 모여라</a:t>
            </a:r>
            <a:r>
              <a:rPr lang="en-US" altLang="ko-KR" sz="4800" dirty="0" smtClean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!</a:t>
            </a: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117" y="4097945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569" y="293565"/>
            <a:ext cx="3340599" cy="23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5926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이 세상에 </a:t>
            </a:r>
            <a:r>
              <a:rPr lang="ko-KR" altLang="en-US" sz="48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오신날</a:t>
            </a:r>
            <a:endParaRPr lang="ko-KR" altLang="en-US" sz="48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성탄절 차차 성탄절 차차 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다같이 </a:t>
            </a:r>
            <a:r>
              <a:rPr lang="ko-KR" altLang="en-US" sz="4800" dirty="0" err="1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랄랄라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err="1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랄라</a:t>
            </a:r>
            <a:r>
              <a:rPr lang="ko-KR" altLang="en-US" sz="4800" dirty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차차</a:t>
            </a:r>
            <a:endParaRPr lang="en-US" altLang="ko-KR" sz="4800" dirty="0" smtClean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800" dirty="0">
              <a:solidFill>
                <a:srgbClr val="58A28B">
                  <a:lumMod val="75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ko-KR" altLang="en-US" sz="48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781" y="3903061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99450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B53C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 </a:t>
            </a: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예수님 </a:t>
            </a:r>
            <a:r>
              <a:rPr lang="ko-KR" altLang="en-US" sz="4800" dirty="0" err="1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날날날</a:t>
            </a: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사랑해요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 </a:t>
            </a:r>
            <a:r>
              <a:rPr lang="ko-KR" altLang="en-US" sz="4800" dirty="0">
                <a:solidFill>
                  <a:srgbClr val="E62EC3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(</a:t>
            </a:r>
            <a:r>
              <a:rPr lang="ko-KR" altLang="en-US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r>
              <a:rPr lang="en-US" altLang="ko-KR" sz="4800" dirty="0">
                <a:solidFill>
                  <a:srgbClr val="58A28B">
                    <a:lumMod val="75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나도 예수님 </a:t>
            </a:r>
            <a:r>
              <a:rPr lang="ko-KR" altLang="en-US" sz="4800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사랑해요</a:t>
            </a:r>
            <a:endParaRPr lang="ko-KR" altLang="en-US" sz="4800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>
                <a:solidFill>
                  <a:srgbClr val="FF6566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 예</a:t>
            </a:r>
            <a:r>
              <a:rPr lang="en-US" altLang="ko-KR" sz="4800" dirty="0" smtClean="0">
                <a:solidFill>
                  <a:srgbClr val="FF6566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~!</a:t>
            </a:r>
            <a:endParaRPr lang="en-US" altLang="ko-KR" sz="4800" dirty="0">
              <a:solidFill>
                <a:srgbClr val="FF6566">
                  <a:lumMod val="60000"/>
                  <a:lumOff val="40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500" y="3994428"/>
            <a:ext cx="2944339" cy="28635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758" y="355764"/>
            <a:ext cx="2345465" cy="1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82" y="126124"/>
            <a:ext cx="115508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7</a:t>
            </a:r>
            <a:r>
              <a:rPr lang="ko-KR" altLang="en-US" sz="11500" dirty="0" smtClean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세</a:t>
            </a:r>
            <a:endParaRPr lang="en-US" altLang="ko-KR" sz="11500" dirty="0" smtClean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크리스마스에는 축복을 수화찬양 수정</a:t>
            </a:r>
            <a:endParaRPr lang="ko-KR" altLang="en-US" sz="66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5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26650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93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헤어져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 때나 함께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있을때도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나에겐 </a:t>
            </a: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아무 상관없어요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아직도 내 맘은 항상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그대 곁에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언제까지라도 </a:t>
            </a: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영원히</a:t>
            </a:r>
            <a:endParaRPr lang="ko-KR" altLang="en-US" sz="6000" b="1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427" y="3904735"/>
            <a:ext cx="2847768" cy="2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9567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193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헤어져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 때나 함께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있을때도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나에겐 </a:t>
            </a: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아무 상관없어요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아직도 내 맘은 항상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그대 곁에 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언제까지라도 </a:t>
            </a: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영원히</a:t>
            </a:r>
            <a:endParaRPr lang="ko-KR" altLang="en-US" sz="6000" b="1" dirty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2427" y="3904735"/>
            <a:ext cx="2847768" cy="2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축복을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크리스마스에는 사랑을</a:t>
            </a: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</a:t>
            </a:r>
            <a:r>
              <a:rPr lang="ko-KR" altLang="en-US" sz="6000" b="1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기억 </a:t>
            </a:r>
            <a:r>
              <a:rPr lang="ko-KR" altLang="en-US" sz="6000" b="1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b="1" dirty="0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당신과 만나는 그날을 기억 </a:t>
            </a:r>
            <a:r>
              <a:rPr lang="ko-KR" altLang="en-US" sz="6000" b="1" dirty="0" err="1" smtClean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할께요</a:t>
            </a:r>
            <a:endParaRPr lang="en-US" altLang="ko-KR" sz="6000" b="1" dirty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3228" y="467514"/>
            <a:ext cx="3833890" cy="3353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75092" y="63843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>
                <a:solidFill>
                  <a:prstClr val="white"/>
                </a:solidFill>
              </a:rPr>
              <a:t>2</a:t>
            </a:r>
            <a:r>
              <a:rPr lang="ko-KR" altLang="en-US" dirty="0" smtClean="0">
                <a:solidFill>
                  <a:prstClr val="white"/>
                </a:solidFill>
              </a:rPr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9479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647" y="276873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지켜주세요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464" y="1271204"/>
            <a:ext cx="11834948" cy="5212327"/>
          </a:xfrm>
          <a:prstGeom prst="roundRect">
            <a:avLst>
              <a:gd name="adj" fmla="val 12525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</a:t>
            </a:r>
            <a:r>
              <a:rPr lang="ko-KR" altLang="en-US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지켜주세요 </a:t>
            </a:r>
            <a:r>
              <a:rPr lang="ko-KR" altLang="en-US" sz="54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내생각</a:t>
            </a:r>
            <a:r>
              <a:rPr lang="en-US" altLang="ko-KR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4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내마음</a:t>
            </a:r>
            <a:endParaRPr lang="ko-KR" altLang="en-US" sz="54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하나님 </a:t>
            </a:r>
            <a:r>
              <a:rPr lang="ko-KR" altLang="en-US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지켜주세요 빼앗기지 않도록</a:t>
            </a:r>
          </a:p>
          <a:p>
            <a:pPr marL="0" indent="0">
              <a:buNone/>
            </a:pPr>
            <a:r>
              <a:rPr lang="ko-KR" altLang="en-US" sz="54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하나님만 </a:t>
            </a:r>
            <a:r>
              <a:rPr lang="ko-KR" altLang="en-US" sz="54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예배하고 바라볼 수 있도록</a:t>
            </a:r>
          </a:p>
          <a:p>
            <a:pPr marL="0" indent="0">
              <a:buNone/>
            </a:pPr>
            <a:r>
              <a:rPr lang="ko-KR" altLang="en-US" sz="54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온전히 </a:t>
            </a:r>
            <a:r>
              <a:rPr lang="ko-KR" altLang="en-US" sz="54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54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향할 </a:t>
            </a:r>
            <a:r>
              <a:rPr lang="ko-KR" altLang="en-US" sz="54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수 있도록 </a:t>
            </a:r>
            <a:r>
              <a:rPr lang="ko-KR" altLang="en-US" sz="54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도와 </a:t>
            </a:r>
            <a:r>
              <a:rPr lang="ko-KR" altLang="en-US" sz="54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주세요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790" y="766107"/>
            <a:ext cx="2758805" cy="3334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1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67595"/>
            <a:ext cx="8715375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생각보다 더 크고도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세밀하신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주님의 손길</a:t>
            </a:r>
            <a:endParaRPr lang="en-US" altLang="ko-KR" sz="66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상황에도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놓치지 않네</a:t>
            </a:r>
            <a:endParaRPr lang="en-US" altLang="ko-KR" sz="6600" dirty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</a:t>
            </a:r>
            <a:endParaRPr lang="ko-KR" altLang="en-US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4" y="1367595"/>
            <a:ext cx="3609975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7625" y="1318264"/>
            <a:ext cx="88011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나에게 일어난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모든 일들을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날 빚어가시는 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0066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도구로 삼으시네</a:t>
            </a:r>
            <a:endParaRPr lang="en-US" altLang="ko-KR" sz="6600" dirty="0" smtClean="0">
              <a:solidFill>
                <a:srgbClr val="0066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318264"/>
            <a:ext cx="3505201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6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4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50092"/>
            <a:ext cx="88392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사랑의 손길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바라보며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어떤 어려움도 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1257300" lvl="3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감사로 올려드립니다</a:t>
            </a:r>
            <a:r>
              <a:rPr lang="en-US" altLang="ko-KR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1250091"/>
            <a:ext cx="3476626" cy="490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1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898254"/>
            <a:ext cx="1161247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97016"/>
            <a:ext cx="8195733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2" y="410908"/>
            <a:ext cx="4761549" cy="111255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5" y="1040395"/>
            <a:ext cx="1245920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9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091" y="841909"/>
            <a:ext cx="11572371" cy="5949694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44000" bIns="0" rtlCol="0" anchor="ctr" anchorCtr="0">
            <a:spAutoFit/>
          </a:bodyPr>
          <a:lstStyle/>
          <a:p>
            <a:pPr marL="432000" lvl="1" algn="ctr"/>
            <a:r>
              <a:rPr lang="ko-KR" altLang="en-US" sz="6000" b="1" dirty="0" smtClean="0">
                <a:ln w="12700">
                  <a:noFill/>
                  <a:prstDash val="solid"/>
                </a:ln>
                <a:solidFill>
                  <a:srgbClr val="FFCC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임마누엘</a:t>
            </a:r>
            <a:endParaRPr lang="en-US" altLang="ko-KR" sz="6000" b="1" dirty="0" smtClean="0">
              <a:ln w="12700">
                <a:noFill/>
                <a:prstDash val="solid"/>
              </a:ln>
              <a:solidFill>
                <a:srgbClr val="FFCC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보라 처녀가 잉태하여</a:t>
            </a:r>
            <a:r>
              <a:rPr lang="en-US" altLang="ko-KR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낳을 것이요 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그의 이름을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임마누엘이라 하리라 하셨으니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이를 번역한즉 </a:t>
            </a:r>
            <a:endParaRPr lang="en-US" altLang="ko-KR" sz="54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32000" lvl="1" algn="ctr"/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우리와</a:t>
            </a:r>
            <a:r>
              <a:rPr lang="en-US" altLang="ko-KR" sz="54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함께 계시다 함이라</a:t>
            </a:r>
            <a:r>
              <a:rPr lang="ko-KR" altLang="en-US" sz="5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endParaRPr lang="en-US" altLang="ko-KR" sz="3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마태복음 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</a:t>
            </a:r>
            <a:r>
              <a:rPr lang="ko-KR" alt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23</a:t>
            </a:r>
            <a:r>
              <a:rPr lang="ko-KR" alt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</a:t>
            </a:r>
            <a:r>
              <a:rPr lang="ko-KR" alt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 </a:t>
            </a:r>
            <a:r>
              <a:rPr lang="ko-KR" alt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  <a:endParaRPr lang="en-US" altLang="ko-KR" sz="32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746" y="290947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755364"/>
            <a:ext cx="10467975" cy="439269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아들을 낳으리니</a:t>
            </a:r>
            <a:r>
              <a:rPr lang="en-US" altLang="ko-KR" sz="6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이름을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예수라 하라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그가 자기 백성을</a:t>
            </a:r>
            <a:endParaRPr lang="en-US" altLang="ko-KR" sz="6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그들의 죄에서 </a:t>
            </a:r>
            <a:r>
              <a:rPr lang="ko-KR" altLang="en-US" sz="60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구원할 </a:t>
            </a:r>
            <a:r>
              <a:rPr lang="ko-KR" altLang="en-US" sz="6000" b="1" dirty="0" err="1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자이심이라</a:t>
            </a:r>
            <a:endParaRPr lang="en-US" altLang="ko-KR" sz="60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마태복음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21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16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17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인사합니다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34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30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4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5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9.xml><?xml version="1.0" encoding="utf-8"?>
<a:theme xmlns:a="http://schemas.openxmlformats.org/drawingml/2006/main" name="1_이온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9803</TotalTime>
  <Words>753</Words>
  <Application>Microsoft Office PowerPoint</Application>
  <PresentationFormat>와이드스크린</PresentationFormat>
  <Paragraphs>218</Paragraphs>
  <Slides>56</Slides>
  <Notes>37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16</vt:i4>
      </vt:variant>
      <vt:variant>
        <vt:lpstr>슬라이드 제목</vt:lpstr>
      </vt:variant>
      <vt:variant>
        <vt:i4>56</vt:i4>
      </vt:variant>
    </vt:vector>
  </HeadingPairs>
  <TitlesOfParts>
    <vt:vector size="86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슬라이스</vt:lpstr>
      <vt:lpstr>1_이온</vt:lpstr>
      <vt:lpstr>3_이온</vt:lpstr>
      <vt:lpstr>Office 테마</vt:lpstr>
      <vt:lpstr>1_Office 테마</vt:lpstr>
      <vt:lpstr>1_슬라이스</vt:lpstr>
      <vt:lpstr>1_추억</vt:lpstr>
      <vt:lpstr>5_이온</vt:lpstr>
      <vt:lpstr>2_슬라이스</vt:lpstr>
      <vt:lpstr>PowerPoint 프레젠테이션</vt:lpstr>
      <vt:lpstr>PowerPoint 프레젠테이션</vt:lpstr>
      <vt:lpstr>하나님 지켜주세요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1677</cp:revision>
  <dcterms:created xsi:type="dcterms:W3CDTF">2021-01-04T13:13:52Z</dcterms:created>
  <dcterms:modified xsi:type="dcterms:W3CDTF">2024-11-30T12:26:59Z</dcterms:modified>
</cp:coreProperties>
</file>