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5885" r:id="rId5"/>
  </p:sldMasterIdLst>
  <p:notesMasterIdLst>
    <p:notesMasterId r:id="rId40"/>
  </p:notesMasterIdLst>
  <p:sldIdLst>
    <p:sldId id="279" r:id="rId6"/>
    <p:sldId id="447" r:id="rId7"/>
    <p:sldId id="448" r:id="rId8"/>
    <p:sldId id="467" r:id="rId9"/>
    <p:sldId id="468" r:id="rId10"/>
    <p:sldId id="469" r:id="rId11"/>
    <p:sldId id="483" r:id="rId12"/>
    <p:sldId id="476" r:id="rId13"/>
    <p:sldId id="478" r:id="rId14"/>
    <p:sldId id="464" r:id="rId15"/>
    <p:sldId id="465" r:id="rId16"/>
    <p:sldId id="393" r:id="rId17"/>
    <p:sldId id="417" r:id="rId18"/>
    <p:sldId id="418" r:id="rId19"/>
    <p:sldId id="419" r:id="rId20"/>
    <p:sldId id="420" r:id="rId21"/>
    <p:sldId id="413" r:id="rId22"/>
    <p:sldId id="414" r:id="rId23"/>
    <p:sldId id="415" r:id="rId24"/>
    <p:sldId id="416" r:id="rId25"/>
    <p:sldId id="421" r:id="rId26"/>
    <p:sldId id="422" r:id="rId27"/>
    <p:sldId id="423" r:id="rId28"/>
    <p:sldId id="359" r:id="rId29"/>
    <p:sldId id="394" r:id="rId30"/>
    <p:sldId id="332" r:id="rId31"/>
    <p:sldId id="333" r:id="rId32"/>
    <p:sldId id="334" r:id="rId33"/>
    <p:sldId id="335" r:id="rId34"/>
    <p:sldId id="338" r:id="rId35"/>
    <p:sldId id="329" r:id="rId36"/>
    <p:sldId id="330" r:id="rId37"/>
    <p:sldId id="331" r:id="rId38"/>
    <p:sldId id="336" r:id="rId3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85"/>
    <a:srgbClr val="0000CC"/>
    <a:srgbClr val="ED4D05"/>
    <a:srgbClr val="FF0000"/>
    <a:srgbClr val="C54646"/>
    <a:srgbClr val="FF51CC"/>
    <a:srgbClr val="8B15CD"/>
    <a:srgbClr val="4679C5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90" autoAdjust="0"/>
    <p:restoredTop sz="94700" autoAdjust="0"/>
  </p:normalViewPr>
  <p:slideViewPr>
    <p:cSldViewPr snapToGrid="0">
      <p:cViewPr>
        <p:scale>
          <a:sx n="62" d="100"/>
          <a:sy n="62" d="100"/>
        </p:scale>
        <p:origin x="1836" y="11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0437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35048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13692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2570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9435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42152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68432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91799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17323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52530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541172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80098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38697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47926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3867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90628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8099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2022-02-24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/>
              <a:t>2022-02-24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45550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886" r:id="rId1"/>
    <p:sldLayoutId id="2147485887" r:id="rId2"/>
    <p:sldLayoutId id="2147485888" r:id="rId3"/>
    <p:sldLayoutId id="2147485889" r:id="rId4"/>
    <p:sldLayoutId id="2147485890" r:id="rId5"/>
    <p:sldLayoutId id="2147485891" r:id="rId6"/>
    <p:sldLayoutId id="2147485892" r:id="rId7"/>
    <p:sldLayoutId id="2147485893" r:id="rId8"/>
    <p:sldLayoutId id="2147485894" r:id="rId9"/>
    <p:sldLayoutId id="2147485895" r:id="rId10"/>
    <p:sldLayoutId id="2147485896" r:id="rId11"/>
    <p:sldLayoutId id="2147485897" r:id="rId12"/>
    <p:sldLayoutId id="2147485898" r:id="rId13"/>
    <p:sldLayoutId id="2147485899" r:id="rId14"/>
    <p:sldLayoutId id="2147485900" r:id="rId15"/>
    <p:sldLayoutId id="2147485901" r:id="rId16"/>
    <p:sldLayoutId id="2147485902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645249" y="703385"/>
            <a:ext cx="89015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02377" y="4279517"/>
            <a:ext cx="9187542" cy="107721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ko-KR" altLang="en-US" sz="3200" dirty="0">
                <a:ln w="6600">
                  <a:noFill/>
                  <a:prstDash val="solid"/>
                </a:ln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현대교회 유치부</a:t>
            </a:r>
            <a:endParaRPr lang="en-US" altLang="ko-KR" sz="3200" dirty="0">
              <a:ln w="6600">
                <a:noFill/>
                <a:prstDash val="solid"/>
              </a:ln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8479" y="1777967"/>
            <a:ext cx="6035040" cy="2060138"/>
          </a:xfrm>
          <a:prstGeom prst="flowChartAlternateProcess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찬 양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919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092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47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24000" y="617235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139439" y="2135019"/>
            <a:ext cx="6035040" cy="2060138"/>
          </a:xfrm>
          <a:prstGeom prst="flowChartAlternateProcess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00"/>
                </a:soli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예배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00"/>
              </a:soli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1524000" y="3141664"/>
            <a:ext cx="9144000" cy="371633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1.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초로로로로로로롱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빛나는 눈으로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두근두근두근두근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설레는 맘으로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2052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0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1645920" y="3068639"/>
            <a:ext cx="9144000" cy="371633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하나님께 예배드립니다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076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4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1602377" y="3141664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5500" dirty="0">
                <a:latin typeface="-굴렁쇠M" pitchFamily="18" charset="-127"/>
                <a:ea typeface="-굴렁쇠M" pitchFamily="18" charset="-127"/>
              </a:rPr>
              <a:t>2, </a:t>
            </a: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또로로로로로로롱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맑은 샘물처럼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반짝반짝반짝반짝 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밝은 해님처럼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4100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72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524000" y="3141664"/>
            <a:ext cx="9144000" cy="3716337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524000" y="3068638"/>
            <a:ext cx="9144000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소중하게 쓰임 받을래요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5500" dirty="0">
                <a:latin typeface="-굴렁쇠M" pitchFamily="18" charset="-127"/>
                <a:ea typeface="-굴렁쇠M" pitchFamily="18" charset="-127"/>
              </a:rPr>
              <a:t>기쁘게 받아주세요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5124" name="Picture 5" descr="005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53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3967" y="235131"/>
            <a:ext cx="8691155" cy="643253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손 손 손 예쁜 손은 어떤 어떤 손일까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</a:t>
            </a: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손 손 손 예쁜 손은 어떤 어떤 손일까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? 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하나님께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 </a:t>
            </a: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두 손모아 기도하는 손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>친구에게 맛있는것 나눠주는 손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  <a:t/>
            </a:r>
            <a:b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Arial" panose="020B0604020202020204" pitchFamily="34" charset="0"/>
              </a:rPr>
            </a:br>
            <a:endParaRPr lang="en-US" altLang="ko-KR" dirty="0">
              <a:latin typeface="휴먼모음T" panose="02030504000101010101" pitchFamily="18" charset="-127"/>
              <a:ea typeface="휴먼모음T" panose="02030504000101010101" pitchFamily="18" charset="-127"/>
              <a:cs typeface="Arial" panose="020B0604020202020204" pitchFamily="34" charset="0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5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7908" y="2893651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46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0228" y="226423"/>
            <a:ext cx="8888436" cy="643253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 입 입 예쁜 입은 어떤 어떤 입일까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기쁘게 찬양하는 입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울고있는 친구를 달래주는 </a:t>
            </a: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입</a:t>
            </a:r>
            <a:endParaRPr lang="ko-KR" altLang="en-US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r>
              <a:rPr lang="en-US" altLang="ko-KR" dirty="0">
                <a:latin typeface="FB바이올렛M" pitchFamily="18" charset="-127"/>
                <a:ea typeface="FB바이올렛M" pitchFamily="18" charset="-127"/>
              </a:rPr>
              <a:t/>
            </a:r>
            <a:br>
              <a:rPr lang="en-US" altLang="ko-KR" dirty="0">
                <a:latin typeface="FB바이올렛M" pitchFamily="18" charset="-127"/>
                <a:ea typeface="FB바이올렛M" pitchFamily="18" charset="-127"/>
              </a:rPr>
            </a:br>
            <a:endParaRPr lang="en-US" altLang="ko-KR" dirty="0">
              <a:latin typeface="FB바이올렛M" pitchFamily="18" charset="-127"/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en-US" altLang="ko-KR" dirty="0">
              <a:ea typeface="FB바이올렛M" pitchFamily="18" charset="-127"/>
            </a:endParaRPr>
          </a:p>
          <a:p>
            <a:pPr algn="ctr"/>
            <a:endParaRPr lang="ko-KR" altLang="en-US" dirty="0"/>
          </a:p>
        </p:txBody>
      </p:sp>
      <p:pic>
        <p:nvPicPr>
          <p:cNvPr id="7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2114" y="2893651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62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51782" y="184667"/>
            <a:ext cx="8888436" cy="655564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 발 발 예쁜 발은 어떤 어떤 발일까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? </a:t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예배하러 </a:t>
            </a: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교회가는 발</a:t>
            </a:r>
            <a: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/>
            </a:r>
            <a:br>
              <a:rPr lang="en-US" altLang="ko-KR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믿음 없는 </a:t>
            </a: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친구를 전도하는 </a:t>
            </a:r>
            <a:r>
              <a:rPr lang="ko-KR" altLang="en-US" sz="40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발</a:t>
            </a:r>
            <a:endParaRPr lang="en-US" altLang="ko-KR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4000" dirty="0">
              <a:latin typeface="Asia유치원B" pitchFamily="18" charset="-127"/>
              <a:ea typeface="Asia유치원B" pitchFamily="18" charset="-127"/>
            </a:endParaRPr>
          </a:p>
          <a:p>
            <a:pPr algn="ctr"/>
            <a:endParaRPr lang="en-US" altLang="ko-KR" sz="900" dirty="0">
              <a:latin typeface="Asia유치원B" pitchFamily="18" charset="-127"/>
              <a:ea typeface="Asia유치원B" pitchFamily="18" charset="-127"/>
            </a:endParaRPr>
          </a:p>
        </p:txBody>
      </p:sp>
      <p:pic>
        <p:nvPicPr>
          <p:cNvPr id="7" name="Picture 2" descr="3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1783" y="2893651"/>
            <a:ext cx="6516687" cy="34940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16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24000" y="252549"/>
            <a:ext cx="9144000" cy="6261462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248" y="2552247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779248" y="84840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524000" y="617235"/>
            <a:ext cx="9144001" cy="5431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017519" y="1753111"/>
            <a:ext cx="6035040" cy="2928461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6600" b="1" dirty="0">
                <a:ln w="15875" cap="rnd" cmpd="dbl">
                  <a:solidFill>
                    <a:schemeClr val="bg1">
                      <a:lumMod val="50000"/>
                      <a:lumOff val="50000"/>
                    </a:schemeClr>
                  </a:solidFill>
                  <a:prstDash val="solid"/>
                  <a:bevel/>
                </a:ln>
                <a:gradFill>
                  <a:gsLst>
                    <a:gs pos="97000">
                      <a:schemeClr val="accent4">
                        <a:lumMod val="75000"/>
                      </a:schemeClr>
                    </a:gs>
                    <a:gs pos="22000">
                      <a:srgbClr val="FFFF00"/>
                    </a:gs>
                    <a:gs pos="82000">
                      <a:schemeClr val="accent4">
                        <a:lumMod val="75000"/>
                      </a:schemeClr>
                    </a:gs>
                    <a:gs pos="65000">
                      <a:srgbClr val="00B050">
                        <a:alpha val="79000"/>
                        <a:lumMod val="87000"/>
                        <a:lumOff val="13000"/>
                      </a:srgbClr>
                    </a:gs>
                  </a:gsLst>
                  <a:lin ang="2700000" scaled="1"/>
                </a:gradFill>
                <a:effectLst>
                  <a:outerShdw blurRad="50800" dir="2700000" algn="tl" rotWithShape="0">
                    <a:schemeClr val="tx2">
                      <a:alpha val="40000"/>
                    </a:schemeClr>
                  </a:outerShdw>
                  <a:reflection stA="0" endPos="2000" dist="279400" dir="5400000" sy="-100000" algn="bl" rotWithShape="0"/>
                </a:effectLst>
                <a:latin typeface="Rockwell" panose="02060603020205020403" pitchFamily="18" charset="0"/>
                <a:ea typeface="휴먼모음T" panose="02030504000101010101" pitchFamily="18" charset="-127"/>
              </a:rPr>
              <a:t>말씀</a:t>
            </a:r>
            <a:endParaRPr lang="en-US" altLang="ko-KR" sz="16600" b="1" dirty="0">
              <a:ln w="15875" cap="rnd" cmpd="dbl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bevel/>
              </a:ln>
              <a:gradFill>
                <a:gsLst>
                  <a:gs pos="97000">
                    <a:schemeClr val="accent4">
                      <a:lumMod val="75000"/>
                    </a:schemeClr>
                  </a:gs>
                  <a:gs pos="22000">
                    <a:srgbClr val="FFFF00"/>
                  </a:gs>
                  <a:gs pos="82000">
                    <a:schemeClr val="accent4">
                      <a:lumMod val="75000"/>
                    </a:schemeClr>
                  </a:gs>
                  <a:gs pos="65000">
                    <a:srgbClr val="00B050">
                      <a:alpha val="79000"/>
                      <a:lumMod val="87000"/>
                      <a:lumOff val="13000"/>
                    </a:srgbClr>
                  </a:gs>
                </a:gsLst>
                <a:lin ang="2700000" scaled="1"/>
              </a:gradFill>
              <a:effectLst>
                <a:outerShdw blurRad="50800" dir="2700000" algn="tl" rotWithShape="0">
                  <a:schemeClr val="tx2">
                    <a:alpha val="40000"/>
                  </a:schemeClr>
                </a:outerShdw>
                <a:reflection stA="0" endPos="2000" dist="279400" dir="5400000" sy="-100000" algn="bl" rotWithShape="0"/>
              </a:effectLst>
              <a:latin typeface="Rockwell" panose="02060603020205020403" pitchFamily="18" charset="0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650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2400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596640" y="289895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시간</a:t>
            </a:r>
            <a:endParaRPr lang="en-US" altLang="ko-KR" sz="4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534129" y="345295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3400426" y="3452949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마음으로 드려요</a:t>
            </a:r>
            <a:endParaRPr lang="ko-KR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  <a:endParaRPr lang="ko-KR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354313" y="3814355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9084079" y="4087109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17690" y="3819970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339348" y="3493361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2400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248" y="2552247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779248" y="848400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헌금 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24000" y="252549"/>
            <a:ext cx="9144000" cy="64008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7" y="2898951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광고 시간</a:t>
            </a:r>
            <a:endParaRPr lang="en-US" altLang="ko-KR" sz="4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1524000" y="548640"/>
            <a:ext cx="9144000" cy="566928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40" y="3012163"/>
            <a:ext cx="4998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감사합니다</a:t>
            </a:r>
            <a:r>
              <a:rPr lang="en-US" altLang="ko-KR" sz="66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227"/>
            <a:ext cx="12192000" cy="6842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하트 2"/>
          <p:cNvSpPr/>
          <p:nvPr/>
        </p:nvSpPr>
        <p:spPr>
          <a:xfrm rot="21401364">
            <a:off x="58136" y="-82050"/>
            <a:ext cx="2888868" cy="2096882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/>
              <a:t>2</a:t>
            </a:r>
            <a:r>
              <a:rPr lang="ko-KR" altLang="en-US" sz="2800" b="1" dirty="0"/>
              <a:t>월</a:t>
            </a:r>
            <a:endParaRPr lang="en-US" altLang="ko-KR" sz="2800" b="1" dirty="0"/>
          </a:p>
          <a:p>
            <a:pPr algn="ctr"/>
            <a:r>
              <a:rPr lang="ko-KR" altLang="en-US" sz="2800" b="1" dirty="0"/>
              <a:t> 말씀암송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6617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3121290" y="1"/>
            <a:ext cx="9070710" cy="6858000"/>
          </a:xfrm>
          <a:prstGeom prst="rect">
            <a:avLst/>
          </a:prstGeom>
          <a:solidFill>
            <a:srgbClr val="0000CC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595813" y="234157"/>
            <a:ext cx="5972174" cy="63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성령님이 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내 마음에 콩콩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2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성령님이 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내 마음에 </a:t>
            </a: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쿵쿵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2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예쁜 마음 활짝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문</a:t>
            </a: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을 열어요</a:t>
            </a: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212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2971800" y="-1"/>
            <a:ext cx="9220200" cy="6858000"/>
          </a:xfrm>
          <a:prstGeom prst="rect">
            <a:avLst/>
          </a:prstGeom>
          <a:solidFill>
            <a:srgbClr val="0000CC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dirty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595813" y="468314"/>
            <a:ext cx="5972174" cy="63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성령님이 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내 마음에 콩콩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2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성령님이 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내 마음에 </a:t>
            </a: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쿵쿵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2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나의 맘에 오셔서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5400" dirty="0">
                <a:latin typeface="-굴렁쇠M" pitchFamily="18" charset="-127"/>
                <a:ea typeface="-굴렁쇠M" pitchFamily="18" charset="-127"/>
              </a:rPr>
              <a:t>나와 함께 하시죠</a:t>
            </a:r>
            <a:endParaRPr lang="en-US" altLang="ko-KR" sz="5400" dirty="0">
              <a:latin typeface="-굴렁쇠M" pitchFamily="18" charset="-127"/>
              <a:ea typeface="-굴렁쇠M" pitchFamily="18" charset="-127"/>
            </a:endParaRPr>
          </a:p>
          <a:p>
            <a:pPr>
              <a:lnSpc>
                <a:spcPct val="90000"/>
              </a:lnSpc>
              <a:defRPr/>
            </a:pPr>
            <a:endParaRPr lang="en-US" altLang="ko-KR" sz="5500" dirty="0">
              <a:latin typeface="-굴렁쇠M" pitchFamily="18" charset="-127"/>
              <a:ea typeface="-굴렁쇠M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71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8180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675070" y="1088916"/>
            <a:ext cx="7455050" cy="343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>
              <a:lnSpc>
                <a:spcPct val="90000"/>
              </a:lnSpc>
              <a:defRPr/>
            </a:pPr>
            <a:endParaRPr lang="en-US" altLang="ko-KR" sz="4800" b="1" dirty="0">
              <a:solidFill>
                <a:schemeClr val="bg1">
                  <a:lumMod val="85000"/>
                  <a:lumOff val="15000"/>
                </a:schemeClr>
              </a:solidFill>
              <a:latin typeface="-굴렁쇠M" pitchFamily="18" charset="-127"/>
              <a:ea typeface="-굴렁쇠M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902616" y="269893"/>
            <a:ext cx="3213464" cy="7003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>
                <a:solidFill>
                  <a:srgbClr val="FFFF00"/>
                </a:solidFill>
              </a:rPr>
              <a:t>보혜사</a:t>
            </a:r>
            <a:r>
              <a:rPr lang="ko-KR" altLang="en-US" sz="2400" b="1" dirty="0">
                <a:solidFill>
                  <a:srgbClr val="FFFF00"/>
                </a:solidFill>
              </a:rPr>
              <a:t> 성령님 </a:t>
            </a:r>
            <a:r>
              <a:rPr lang="en-US" altLang="ko-KR" sz="2400" b="1" dirty="0">
                <a:solidFill>
                  <a:srgbClr val="FFFF00"/>
                </a:solidFill>
              </a:rPr>
              <a:t>(</a:t>
            </a:r>
            <a:r>
              <a:rPr lang="ko-KR" altLang="en-US" sz="2400" b="1" dirty="0">
                <a:solidFill>
                  <a:srgbClr val="FFFF00"/>
                </a:solidFill>
              </a:rPr>
              <a:t>영상</a:t>
            </a:r>
            <a:r>
              <a:rPr lang="en-US" altLang="ko-KR" sz="2400" b="1" dirty="0">
                <a:solidFill>
                  <a:srgbClr val="FFFF00"/>
                </a:solidFill>
              </a:rPr>
              <a:t>)</a:t>
            </a:r>
            <a:r>
              <a:rPr lang="ko-KR" altLang="en-US" sz="2400" b="1" dirty="0">
                <a:solidFill>
                  <a:srgbClr val="FFFF00"/>
                </a:solidFill>
              </a:rPr>
              <a:t> </a:t>
            </a:r>
            <a:endParaRPr lang="ko-KR" altLang="en-US" sz="2400" b="1" dirty="0">
              <a:solidFill>
                <a:srgbClr val="FFFF00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075985" y="1086794"/>
            <a:ext cx="8653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https://</a:t>
            </a:r>
            <a:r>
              <a:rPr lang="en-US" altLang="ko-KR" sz="2000" dirty="0">
                <a:solidFill>
                  <a:schemeClr val="accent6">
                    <a:lumMod val="75000"/>
                  </a:schemeClr>
                </a:solidFill>
              </a:rPr>
              <a:t>youtube.com/watch?v=OaHe-_m-6es&amp;feature=share</a:t>
            </a:r>
            <a:endParaRPr lang="ko-KR" alt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9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899" y="0"/>
            <a:ext cx="12192000" cy="6918772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214745" y="1665286"/>
            <a:ext cx="8344225" cy="380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예수님 우리에게 </a:t>
            </a: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약속하셨네</a:t>
            </a:r>
            <a:endParaRPr lang="ko-KR" altLang="en-US" sz="4400" b="1" dirty="0">
              <a:solidFill>
                <a:schemeClr val="bg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너를 결코 홀로 </a:t>
            </a: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두지 </a:t>
            </a: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않으리</a:t>
            </a:r>
          </a:p>
          <a:p>
            <a:pPr>
              <a:lnSpc>
                <a:spcPct val="90000"/>
              </a:lnSpc>
              <a:defRPr/>
            </a:pPr>
            <a:endParaRPr lang="en-US" altLang="ko-KR" sz="4400" b="1" dirty="0">
              <a:solidFill>
                <a:schemeClr val="bg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4400" b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보혜사</a:t>
            </a:r>
            <a:r>
              <a:rPr lang="ko-KR" alt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곧 아버지께서 </a:t>
            </a:r>
          </a:p>
          <a:p>
            <a:pPr>
              <a:lnSpc>
                <a:spcPct val="90000"/>
              </a:lnSpc>
              <a:defRPr/>
            </a:pPr>
            <a:r>
              <a:rPr lang="ko-KR" altLang="en-US" sz="4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내 </a:t>
            </a: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이름으로 </a:t>
            </a:r>
            <a:r>
              <a:rPr lang="ko-KR" altLang="en-US" sz="4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보내실 성령</a:t>
            </a:r>
            <a:endParaRPr lang="en-US" altLang="ko-KR" sz="4800" b="1" dirty="0">
              <a:solidFill>
                <a:schemeClr val="bg1">
                  <a:lumMod val="85000"/>
                  <a:lumOff val="1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445418" y="218583"/>
            <a:ext cx="2769327" cy="7003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prstClr val="white"/>
                </a:solidFill>
              </a:rPr>
              <a:t>보혜사 성령님 </a:t>
            </a:r>
            <a:endParaRPr lang="ko-KR" alt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3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237407" cy="6858000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409628" y="1318484"/>
            <a:ext cx="8253671" cy="422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그가 너희에게 가르치고 </a:t>
            </a:r>
          </a:p>
          <a:p>
            <a:pPr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내가 너희에게 말한 </a:t>
            </a:r>
          </a:p>
          <a:p>
            <a:pPr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모든 것을 생각나게 </a:t>
            </a:r>
            <a:r>
              <a:rPr lang="ko-KR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하리라</a:t>
            </a:r>
            <a:endParaRPr lang="en-US" altLang="ko-KR" sz="4400" b="1" dirty="0">
              <a:solidFill>
                <a:prstClr val="black">
                  <a:lumMod val="85000"/>
                  <a:lumOff val="1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90000"/>
              </a:lnSpc>
              <a:defRPr/>
            </a:pPr>
            <a:endParaRPr lang="ko-KR" altLang="en-US" sz="4400" b="1" dirty="0">
              <a:solidFill>
                <a:prstClr val="black">
                  <a:lumMod val="85000"/>
                  <a:lumOff val="1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영원토록 너의 곁에서 </a:t>
            </a:r>
          </a:p>
          <a:p>
            <a:pPr>
              <a:lnSpc>
                <a:spcPct val="90000"/>
              </a:lnSpc>
              <a:defRPr/>
            </a:pPr>
            <a:r>
              <a:rPr lang="ko-KR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너를 도우실 </a:t>
            </a:r>
            <a:r>
              <a:rPr lang="ko-KR" altLang="en-US" sz="44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보혜사</a:t>
            </a:r>
            <a:r>
              <a:rPr lang="ko-KR" altLang="en-US" sz="4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4400" b="1" dirty="0">
                <a:solidFill>
                  <a:prstClr val="black">
                    <a:lumMod val="85000"/>
                    <a:lumOff val="15000"/>
                  </a:prst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성령님</a:t>
            </a:r>
            <a:endParaRPr lang="ko-KR" altLang="en-US" sz="4400" b="1" dirty="0">
              <a:solidFill>
                <a:prstClr val="black">
                  <a:lumMod val="85000"/>
                  <a:lumOff val="15000"/>
                </a:prst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03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2908</TotalTime>
  <Words>334</Words>
  <Application>Microsoft Office PowerPoint</Application>
  <PresentationFormat>와이드스크린</PresentationFormat>
  <Paragraphs>142</Paragraphs>
  <Slides>34</Slides>
  <Notes>7</Notes>
  <HiddenSlides>11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5</vt:i4>
      </vt:variant>
      <vt:variant>
        <vt:lpstr>슬라이드 제목</vt:lpstr>
      </vt:variant>
      <vt:variant>
        <vt:i4>34</vt:i4>
      </vt:variant>
    </vt:vector>
  </HeadingPairs>
  <TitlesOfParts>
    <vt:vector size="55" baseType="lpstr">
      <vt:lpstr>Asia유치원B</vt:lpstr>
      <vt:lpstr>FB바이올렛M</vt:lpstr>
      <vt:lpstr>HY견고딕</vt:lpstr>
      <vt:lpstr>HY중고딕</vt:lpstr>
      <vt:lpstr>HY헤드라인M</vt:lpstr>
      <vt:lpstr>-굴렁쇠M</vt:lpstr>
      <vt:lpstr>굴림</vt:lpstr>
      <vt:lpstr>맑은 고딕</vt:lpstr>
      <vt:lpstr>휴먼모음T</vt:lpstr>
      <vt:lpstr>Arial</vt:lpstr>
      <vt:lpstr>Calibri</vt:lpstr>
      <vt:lpstr>Calibri Light</vt:lpstr>
      <vt:lpstr>Century Gothic</vt:lpstr>
      <vt:lpstr>Rockwell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슬라이스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521</cp:revision>
  <dcterms:created xsi:type="dcterms:W3CDTF">2021-01-04T13:13:52Z</dcterms:created>
  <dcterms:modified xsi:type="dcterms:W3CDTF">2022-02-24T13:33:56Z</dcterms:modified>
</cp:coreProperties>
</file>