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4858" r:id="rId3"/>
  </p:sldMasterIdLst>
  <p:notesMasterIdLst>
    <p:notesMasterId r:id="rId13"/>
  </p:notesMasterIdLst>
  <p:sldIdLst>
    <p:sldId id="266" r:id="rId4"/>
    <p:sldId id="267" r:id="rId5"/>
    <p:sldId id="268" r:id="rId6"/>
    <p:sldId id="274" r:id="rId7"/>
    <p:sldId id="276" r:id="rId8"/>
    <p:sldId id="270" r:id="rId9"/>
    <p:sldId id="278" r:id="rId10"/>
    <p:sldId id="272" r:id="rId11"/>
    <p:sldId id="273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1CC"/>
    <a:srgbClr val="8B15CD"/>
    <a:srgbClr val="4679C5"/>
    <a:srgbClr val="0066FF"/>
    <a:srgbClr val="C54646"/>
    <a:srgbClr val="466C02"/>
    <a:srgbClr val="404040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700" autoAdjust="0"/>
  </p:normalViewPr>
  <p:slideViewPr>
    <p:cSldViewPr snapToGrid="0">
      <p:cViewPr varScale="1">
        <p:scale>
          <a:sx n="121" d="100"/>
          <a:sy n="121" d="100"/>
        </p:scale>
        <p:origin x="5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04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80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229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172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94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09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092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80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976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0895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333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618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9638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9447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555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73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9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18" y="4864703"/>
            <a:ext cx="1866078" cy="1993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모서리가 둥근 직사각형 2"/>
          <p:cNvSpPr/>
          <p:nvPr/>
        </p:nvSpPr>
        <p:spPr>
          <a:xfrm>
            <a:off x="52250" y="48593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/>
              <a:t>하나님 지켜주세요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60734" y="581296"/>
            <a:ext cx="9144000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지켜주세요 </a:t>
            </a:r>
            <a:r>
              <a:rPr lang="ko-KR" altLang="en-US" sz="48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내생각</a:t>
            </a:r>
            <a:r>
              <a:rPr lang="en-US" altLang="ko-KR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내마음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지켜주세요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빼앗기지 않도록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하나님만 예배하고</a:t>
            </a:r>
            <a:r>
              <a:rPr lang="en-US" altLang="ko-KR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바라볼 수 있도록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온전히 하나님께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향할 수</a:t>
            </a:r>
            <a:r>
              <a:rPr lang="en-US" altLang="ko-KR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있도록 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도와 주세요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41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288749"/>
            <a:ext cx="9187542" cy="424731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사람은 외모를 보거니와</a:t>
            </a:r>
            <a:endParaRPr lang="en-US" altLang="ko-KR" sz="60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나 여호와는 중심을 보느니라</a:t>
            </a:r>
            <a:endParaRPr lang="en-US" altLang="ko-KR" sz="60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 </a:t>
            </a:r>
            <a:endParaRPr lang="en-US" altLang="ko-KR" sz="24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사무엘상</a:t>
            </a:r>
            <a:r>
              <a:rPr lang="ko-KR" alt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16</a:t>
            </a:r>
            <a:r>
              <a:rPr lang="ko-KR" alt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7</a:t>
            </a:r>
            <a:r>
              <a:rPr lang="ko-KR" alt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절 말씀</a:t>
            </a:r>
            <a:endParaRPr lang="en-US" altLang="ko-KR" sz="36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2250" y="48592"/>
            <a:ext cx="2734493" cy="707445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/>
              <a:t>사무엘상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16</a:t>
            </a:r>
            <a:r>
              <a:rPr lang="ko-KR" altLang="en-US" sz="2400" b="1" dirty="0" smtClean="0"/>
              <a:t>장 </a:t>
            </a:r>
            <a:r>
              <a:rPr lang="en-US" altLang="ko-KR" sz="2400" b="1" dirty="0" smtClean="0"/>
              <a:t>7</a:t>
            </a:r>
            <a:r>
              <a:rPr lang="ko-KR" altLang="en-US" sz="2400" b="1" dirty="0" smtClean="0"/>
              <a:t>절</a:t>
            </a:r>
            <a:endParaRPr lang="ko-KR" altLang="en-US" sz="2400" b="1" dirty="0"/>
          </a:p>
        </p:txBody>
      </p:sp>
      <p:sp>
        <p:nvSpPr>
          <p:cNvPr id="2" name="TextBox 1"/>
          <p:cNvSpPr txBox="1"/>
          <p:nvPr/>
        </p:nvSpPr>
        <p:spPr>
          <a:xfrm rot="20324333">
            <a:off x="7489374" y="801284"/>
            <a:ext cx="1394934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Rage Italic" panose="03070502040507070304" pitchFamily="66" charset="0"/>
              </a:rPr>
              <a:t>10</a:t>
            </a:r>
            <a:r>
              <a:rPr lang="ko-KR" altLang="en-US" dirty="0" smtClean="0">
                <a:latin typeface="Rage Italic" panose="03070502040507070304" pitchFamily="66" charset="0"/>
              </a:rPr>
              <a:t>월 </a:t>
            </a:r>
            <a:r>
              <a:rPr lang="ko-KR" altLang="en-US" dirty="0" err="1" smtClean="0">
                <a:latin typeface="Rage Italic" panose="03070502040507070304" pitchFamily="66" charset="0"/>
              </a:rPr>
              <a:t>요절송</a:t>
            </a:r>
            <a:endParaRPr lang="ko-KR" altLang="en-US" dirty="0"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2500" t="2433" r="2652"/>
          <a:stretch/>
        </p:blipFill>
        <p:spPr>
          <a:xfrm>
            <a:off x="0" y="895488"/>
            <a:ext cx="9147897" cy="5437403"/>
          </a:xfrm>
          <a:prstGeom prst="rect">
            <a:avLst/>
          </a:prstGeom>
          <a:effectLst>
            <a:glow rad="127000">
              <a:schemeClr val="accent1">
                <a:alpha val="21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188608" y="1088074"/>
            <a:ext cx="8955392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천국은 마치 밭에 </a:t>
            </a:r>
            <a:r>
              <a:rPr lang="ko-KR" altLang="en-US" sz="44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감추인</a:t>
            </a: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보화</a:t>
            </a:r>
            <a:endParaRPr lang="en-US" altLang="ko-KR" sz="4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땅속에 묻힌 아무도 모르는 보석</a:t>
            </a:r>
            <a:endParaRPr lang="en-US" altLang="ko-KR" sz="4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천국은 마치 밭에 </a:t>
            </a:r>
            <a:r>
              <a:rPr lang="ko-KR" altLang="en-US" sz="4400" dirty="0" err="1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감추인</a:t>
            </a:r>
            <a:r>
              <a:rPr lang="ko-KR" altLang="en-US" sz="4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보화</a:t>
            </a:r>
            <a:endParaRPr lang="en-US" altLang="ko-KR" sz="4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땅속에 묻힌 아무도 모르는 </a:t>
            </a: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보석이라네</a:t>
            </a:r>
            <a:endParaRPr lang="en-US" altLang="ko-KR" sz="4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2250" y="48593"/>
            <a:ext cx="2386149" cy="6444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천국은 마치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689" y="5564177"/>
            <a:ext cx="2159221" cy="11017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689" y="5537635"/>
            <a:ext cx="2211239" cy="11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2500" t="2433" r="2652"/>
          <a:stretch/>
        </p:blipFill>
        <p:spPr>
          <a:xfrm>
            <a:off x="0" y="895488"/>
            <a:ext cx="9147897" cy="5437403"/>
          </a:xfrm>
          <a:prstGeom prst="rect">
            <a:avLst/>
          </a:prstGeom>
          <a:effectLst>
            <a:glow rad="127000">
              <a:schemeClr val="accent1">
                <a:alpha val="21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-100149" y="809896"/>
            <a:ext cx="9144000" cy="4957319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34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그 보석 발견한 사람은 </a:t>
            </a:r>
            <a:endParaRPr lang="en-US" altLang="ko-KR" sz="5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기뻐 뛰며 집에 돌아가</a:t>
            </a:r>
            <a:endParaRPr lang="en-US" altLang="ko-KR" sz="5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집 팔고 땅 팔고 냉장고 팔아</a:t>
            </a:r>
            <a:endParaRPr lang="en-US" altLang="ko-KR" sz="5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기어이 그 밭을 사고 </a:t>
            </a:r>
            <a:r>
              <a:rPr lang="ko-KR" altLang="en-US" sz="54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말거야</a:t>
            </a:r>
            <a:endParaRPr lang="en-US" altLang="ko-KR" sz="5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2250" y="48593"/>
            <a:ext cx="2386149" cy="6444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천국은 마치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95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500" t="2433" r="2652"/>
          <a:stretch/>
        </p:blipFill>
        <p:spPr>
          <a:xfrm>
            <a:off x="0" y="895488"/>
            <a:ext cx="9147897" cy="5437403"/>
          </a:xfrm>
          <a:prstGeom prst="rect">
            <a:avLst/>
          </a:prstGeom>
          <a:effectLst>
            <a:glow rad="127000">
              <a:schemeClr val="accent1">
                <a:alpha val="21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188608" y="1363349"/>
            <a:ext cx="8955392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천국은 마치 밭에 </a:t>
            </a:r>
            <a:r>
              <a:rPr lang="ko-KR" altLang="en-US" sz="44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감추인</a:t>
            </a: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보화</a:t>
            </a:r>
            <a:endParaRPr lang="en-US" altLang="ko-KR" sz="4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땅속에 묻힌 아무도 모르는 보석</a:t>
            </a:r>
            <a:endParaRPr lang="en-US" altLang="ko-KR" sz="4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천국은 마치 밭에 </a:t>
            </a:r>
            <a:r>
              <a:rPr lang="ko-KR" altLang="en-US" sz="4400" dirty="0" err="1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감추인</a:t>
            </a:r>
            <a:r>
              <a:rPr lang="ko-KR" altLang="en-US" sz="4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보화</a:t>
            </a:r>
            <a:endParaRPr lang="en-US" altLang="ko-KR" sz="4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땅속에 묻힌 아무도 모르는 </a:t>
            </a:r>
            <a:r>
              <a:rPr lang="ko-KR" altLang="en-US" sz="44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보석이라네</a:t>
            </a:r>
            <a:endParaRPr lang="en-US" altLang="ko-KR" sz="4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2250" y="48593"/>
            <a:ext cx="2386149" cy="6444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천국은 마치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659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309" y="1040527"/>
            <a:ext cx="2451537" cy="69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모서리가 둥근 직사각형 1"/>
          <p:cNvSpPr/>
          <p:nvPr/>
        </p:nvSpPr>
        <p:spPr>
          <a:xfrm>
            <a:off x="52250" y="48593"/>
            <a:ext cx="2777660" cy="700344"/>
          </a:xfrm>
          <a:prstGeom prst="roundRect">
            <a:avLst/>
          </a:prstGeom>
          <a:solidFill>
            <a:srgbClr val="8B1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두렵지 않아요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0850" y="658971"/>
            <a:ext cx="8981391" cy="54938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철썩철썩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높은파도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출렁출렁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큰물결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가슴이 콩닥콩닥</a:t>
            </a:r>
            <a:r>
              <a:rPr lang="en-US" altLang="ko-KR" sz="2000" i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i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콩닥콩닥</a:t>
            </a:r>
            <a:r>
              <a:rPr lang="en-US" altLang="ko-KR" sz="2000" i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온몸이 덜덜</a:t>
            </a:r>
            <a:r>
              <a:rPr lang="en-US" altLang="ko-KR" sz="2000" i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i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어떡하지</a:t>
            </a:r>
            <a:r>
              <a:rPr lang="en-US" altLang="ko-KR" sz="2000" i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?)</a:t>
            </a: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물위를 걸어오신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안심하라 하셨죠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예수님과 함께면 </a:t>
            </a:r>
            <a:r>
              <a:rPr lang="ko-KR" altLang="en-US" sz="38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어떤것도</a:t>
            </a:r>
            <a:r>
              <a:rPr lang="ko-KR" altLang="en-US" sz="3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난 두렵지 않아요</a:t>
            </a:r>
            <a:endParaRPr lang="en-US" altLang="ko-KR" sz="3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어려운 문제 생기고 걱정거리 나타나면</a:t>
            </a:r>
            <a:endParaRPr lang="en-US" altLang="ko-KR" sz="3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8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두손모아</a:t>
            </a:r>
            <a:r>
              <a:rPr lang="ko-KR" altLang="en-US" sz="3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외쳐봐요</a:t>
            </a:r>
            <a:r>
              <a:rPr lang="en-US" altLang="ko-KR" sz="3800" b="1" u="sng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3800" b="1" u="sng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함께 있어 주세요</a:t>
            </a:r>
            <a:r>
              <a:rPr lang="en-US" altLang="ko-KR" sz="3800" b="1" u="sng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34" y="1735055"/>
            <a:ext cx="2916622" cy="3359991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52250" y="48593"/>
            <a:ext cx="2777660" cy="700344"/>
          </a:xfrm>
          <a:prstGeom prst="roundRect">
            <a:avLst/>
          </a:prstGeom>
          <a:solidFill>
            <a:srgbClr val="8B1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두렵지 않아요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9544" y="748937"/>
            <a:ext cx="9254360" cy="53322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예수님이 우리와 늘 항상</a:t>
            </a:r>
            <a:r>
              <a:rPr lang="en-US" altLang="ko-KR" sz="32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2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함께 계시는 걸 기억해요</a:t>
            </a:r>
            <a:endParaRPr lang="en-US" altLang="ko-KR" sz="32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가끔 두려운 순간이 있지만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괜찮아요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이겨낼 수 있어</a:t>
            </a:r>
            <a:r>
              <a:rPr lang="en-US" altLang="ko-KR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강한 마음으로 이겨내요 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난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어떤것도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두렵지 않아요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5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35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내곁에</a:t>
            </a:r>
            <a:r>
              <a:rPr lang="ko-KR" altLang="en-US" sz="35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항상 함께 </a:t>
            </a:r>
            <a:r>
              <a:rPr lang="ko-KR" altLang="en-US" sz="35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께서</a:t>
            </a:r>
            <a:r>
              <a:rPr lang="ko-KR" altLang="en-US" sz="35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난 두렵지 않아요</a:t>
            </a:r>
            <a:endParaRPr lang="en-US" altLang="ko-KR" sz="35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94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52250" y="48593"/>
            <a:ext cx="2508070" cy="700344"/>
          </a:xfrm>
          <a:prstGeom prst="round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/>
              <a:t>내 마음의 중심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5696"/>
            <a:ext cx="9144000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마음의 중심엔 무가 </a:t>
            </a:r>
            <a:r>
              <a:rPr lang="ko-KR" altLang="en-US" sz="48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잇을까</a:t>
            </a:r>
            <a:r>
              <a:rPr lang="en-US" altLang="ko-KR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조그맣고 연약한 나의 마음에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 가득 채워볼래요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51CC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나의 목자 되시는 나의 하나님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51CC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3387635" y="4855238"/>
            <a:ext cx="2578295" cy="226837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6922157" y="5514599"/>
            <a:ext cx="1526946" cy="13434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956278" y="5446770"/>
            <a:ext cx="1604042" cy="141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869" y="3942847"/>
            <a:ext cx="2211628" cy="2386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23441" y="600892"/>
            <a:ext cx="833925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내 마음 가운데 하나님 오세요</a:t>
            </a:r>
            <a:endParaRPr lang="en-US" altLang="ko-KR" sz="48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51CC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주님은 내 마음의 중심을 보시죠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51CC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주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께서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맡긴일</a:t>
            </a:r>
            <a:r>
              <a:rPr lang="en-US" altLang="ko-KR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최선을 다했던</a:t>
            </a:r>
            <a:endParaRPr lang="en-US" altLang="ko-KR" sz="48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다윗처럼 새롭게 </a:t>
            </a:r>
            <a:endParaRPr lang="en-US" altLang="ko-KR" sz="48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내 마음을 지키겠어요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51CC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2250" y="48593"/>
            <a:ext cx="2508070" cy="700344"/>
          </a:xfrm>
          <a:prstGeom prst="round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/>
              <a:t>내 마음의 중심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39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추억">
  <a:themeElements>
    <a:clrScheme name="황록색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1426</TotalTime>
  <Words>233</Words>
  <Application>Microsoft Office PowerPoint</Application>
  <PresentationFormat>화면 슬라이드 쇼(4:3)</PresentationFormat>
  <Paragraphs>57</Paragraphs>
  <Slides>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맑은 고딕</vt:lpstr>
      <vt:lpstr>휴먼모음T</vt:lpstr>
      <vt:lpstr>Arial</vt:lpstr>
      <vt:lpstr>Calibri</vt:lpstr>
      <vt:lpstr>Calibri Light</vt:lpstr>
      <vt:lpstr>Rage Italic</vt:lpstr>
      <vt:lpstr>Wingdings 2</vt:lpstr>
      <vt:lpstr>HDOfficeLightV0</vt:lpstr>
      <vt:lpstr>디자인 사용자 지정</vt:lpstr>
      <vt:lpstr>추억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232</cp:revision>
  <dcterms:created xsi:type="dcterms:W3CDTF">2021-01-04T13:13:52Z</dcterms:created>
  <dcterms:modified xsi:type="dcterms:W3CDTF">2021-10-23T12:25:51Z</dcterms:modified>
</cp:coreProperties>
</file>