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82" r:id="rId2"/>
    <p:sldId id="545" r:id="rId3"/>
    <p:sldId id="525" r:id="rId4"/>
    <p:sldId id="518" r:id="rId5"/>
    <p:sldId id="546" r:id="rId6"/>
    <p:sldId id="547" r:id="rId7"/>
    <p:sldId id="500" r:id="rId8"/>
    <p:sldId id="529" r:id="rId9"/>
    <p:sldId id="548" r:id="rId10"/>
    <p:sldId id="549" r:id="rId11"/>
    <p:sldId id="550" r:id="rId12"/>
    <p:sldId id="551" r:id="rId13"/>
    <p:sldId id="552" r:id="rId14"/>
    <p:sldId id="553" r:id="rId15"/>
    <p:sldId id="554" r:id="rId16"/>
    <p:sldId id="555" r:id="rId17"/>
    <p:sldId id="533" r:id="rId18"/>
    <p:sldId id="534" r:id="rId19"/>
    <p:sldId id="556" r:id="rId20"/>
    <p:sldId id="557" r:id="rId21"/>
    <p:sldId id="558" r:id="rId22"/>
    <p:sldId id="559" r:id="rId23"/>
    <p:sldId id="560" r:id="rId24"/>
    <p:sldId id="561" r:id="rId25"/>
    <p:sldId id="501" r:id="rId26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484" autoAdjust="0"/>
    <p:restoredTop sz="94660"/>
  </p:normalViewPr>
  <p:slideViewPr>
    <p:cSldViewPr>
      <p:cViewPr varScale="1">
        <p:scale>
          <a:sx n="70" d="100"/>
          <a:sy n="70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58529A-A3DE-460A-A0C4-C40D3A5AE550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  <p:transition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AA7AB5-267D-4184-AC7F-E1865AAB5B0D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  <p:transition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B9366C-BF83-4BCA-B318-0ABB23562988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B512B1-9249-45C1-A5FA-BEEFDB9DCF0B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D59190-9316-40A1-9676-EADE2D96AA7F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755124-54ED-41CC-94E8-6C49566E4BEC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981912-F862-424E-BB67-279672E1ADD3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7847F7-779A-4866-BA66-F9133E0EFCB3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93C275-2B53-4A67-BE54-101FE3D781E5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E71076-D8EF-4D17-ACF3-62CF13035E78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0986D4-B2E2-47C1-AC74-DE94D8BBCADC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유형을 편집하려면 누르십시오</a:t>
            </a:r>
            <a:r>
              <a:rPr lang="en-US" altLang="ko-KR" smtClean="0"/>
              <a:t>.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문자열 유형을 편집하려면 누르십시오</a:t>
            </a:r>
            <a:r>
              <a:rPr lang="en-US" altLang="ko-KR" smtClean="0"/>
              <a:t>.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세째 수준</a:t>
            </a:r>
          </a:p>
          <a:p>
            <a:pPr lvl="3"/>
            <a:r>
              <a:rPr lang="ko-KR" altLang="en-US" smtClean="0"/>
              <a:t>네째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ko-KR"/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ko-KR"/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C3672B4-35D9-403F-9ADF-EAE0A6460B43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9" presetClass="exit" presetSubtype="0" decel="10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39" presetClass="exit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39" presetClass="exit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39" presetClass="exit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39" presetClass="exit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39" presetClass="exit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/>
      <p:bldP spid="20482" grpId="1"/>
      <p:bldP spid="20483" grpId="0" build="p">
        <p:tmplLst>
          <p:tmpl lvl="1">
            <p:tnLst>
              <p:par>
                <p:cTn presetID="39" presetClass="entr" presetSubtype="0" accel="10000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48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20483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/20"/>
                          </p:val>
                        </p:tav>
                        <p:tav tm="50000">
                          <p:val>
                            <p:strVal val="#ppt_h/2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0483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+.3"/>
                          </p:val>
                        </p:tav>
                        <p:tav tm="50000">
                          <p:val>
                            <p:strVal val="#ppt_w+.3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048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.3"/>
                          </p:val>
                        </p:tav>
                        <p:tav tm="5000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048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39" presetClass="entr" presetSubtype="0" ac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48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20483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/20"/>
                          </p:val>
                        </p:tav>
                        <p:tav tm="50000">
                          <p:val>
                            <p:strVal val="#ppt_h/2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0483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+.3"/>
                          </p:val>
                        </p:tav>
                        <p:tav tm="50000">
                          <p:val>
                            <p:strVal val="#ppt_w+.3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048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.3"/>
                          </p:val>
                        </p:tav>
                        <p:tav tm="5000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048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39" presetClass="entr" presetSubtype="0" ac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48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20483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/20"/>
                          </p:val>
                        </p:tav>
                        <p:tav tm="50000">
                          <p:val>
                            <p:strVal val="#ppt_h/2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0483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+.3"/>
                          </p:val>
                        </p:tav>
                        <p:tav tm="50000">
                          <p:val>
                            <p:strVal val="#ppt_w+.3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048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.3"/>
                          </p:val>
                        </p:tav>
                        <p:tav tm="5000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048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39" presetClass="entr" presetSubtype="0" ac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48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20483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/20"/>
                          </p:val>
                        </p:tav>
                        <p:tav tm="50000">
                          <p:val>
                            <p:strVal val="#ppt_h/2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0483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+.3"/>
                          </p:val>
                        </p:tav>
                        <p:tav tm="50000">
                          <p:val>
                            <p:strVal val="#ppt_w+.3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048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.3"/>
                          </p:val>
                        </p:tav>
                        <p:tav tm="5000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048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39" presetClass="entr" presetSubtype="0" ac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48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20483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/20"/>
                          </p:val>
                        </p:tav>
                        <p:tav tm="50000">
                          <p:val>
                            <p:strVal val="#ppt_h/2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0483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+.3"/>
                          </p:val>
                        </p:tav>
                        <p:tav tm="50000">
                          <p:val>
                            <p:strVal val="#ppt_w+.3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048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.3"/>
                          </p:val>
                        </p:tav>
                        <p:tav tm="5000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048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0483" grpId="1" build="allAtOnce">
        <p:tmplLst>
          <p:tmpl lvl="1">
            <p:tnLst>
              <p:par>
                <p:cTn presetID="39" presetClass="exit" presetSubtype="0" decel="100000" fill="hold" nodeType="withEffect">
                  <p:stCondLst>
                    <p:cond delay="0"/>
                  </p:stCondLst>
                  <p:childTnLst>
                    <p:anim calcmode="lin" valueType="num">
                      <p:cBhvr>
                        <p:cTn dur="500" fill="hold"/>
                        <p:tgtEl>
                          <p:spTgt spid="20483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ppt_h"/>
                          </p:val>
                        </p:tav>
                        <p:tav tm="50000">
                          <p:val>
                            <p:strVal val="ppt_h/20"/>
                          </p:val>
                        </p:tav>
                        <p:tav tm="100000">
                          <p:val>
                            <p:strVal val="ppt_h/20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0483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ppt_w"/>
                          </p:val>
                        </p:tav>
                        <p:tav tm="50000">
                          <p:val>
                            <p:strVal val="ppt_w+.3"/>
                          </p:val>
                        </p:tav>
                        <p:tav tm="100000">
                          <p:val>
                            <p:strVal val="ppt_w+.3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048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ppt_x"/>
                          </p:val>
                        </p:tav>
                        <p:tav tm="50000">
                          <p:val>
                            <p:strVal val="ppt_x"/>
                          </p:val>
                        </p:tav>
                        <p:tav tm="100000">
                          <p:val>
                            <p:strVal val="ppt_x-.3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048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ppt_y"/>
                          </p:val>
                        </p:tav>
                        <p:tav tm="100000">
                          <p:val>
                            <p:strVal val="ppt_y"/>
                          </p:val>
                        </p:tav>
                      </p:tavLst>
                    </p:anim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2048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hidden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39" presetClass="exit" presetSubtype="0" decel="100000" fill="hold" nodeType="withEffect">
                  <p:stCondLst>
                    <p:cond delay="0"/>
                  </p:stCondLst>
                  <p:childTnLst>
                    <p:anim calcmode="lin" valueType="num">
                      <p:cBhvr>
                        <p:cTn dur="500" fill="hold"/>
                        <p:tgtEl>
                          <p:spTgt spid="20483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ppt_h"/>
                          </p:val>
                        </p:tav>
                        <p:tav tm="50000">
                          <p:val>
                            <p:strVal val="ppt_h/20"/>
                          </p:val>
                        </p:tav>
                        <p:tav tm="100000">
                          <p:val>
                            <p:strVal val="ppt_h/20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0483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ppt_w"/>
                          </p:val>
                        </p:tav>
                        <p:tav tm="50000">
                          <p:val>
                            <p:strVal val="ppt_w+.3"/>
                          </p:val>
                        </p:tav>
                        <p:tav tm="100000">
                          <p:val>
                            <p:strVal val="ppt_w+.3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048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ppt_x"/>
                          </p:val>
                        </p:tav>
                        <p:tav tm="50000">
                          <p:val>
                            <p:strVal val="ppt_x"/>
                          </p:val>
                        </p:tav>
                        <p:tav tm="100000">
                          <p:val>
                            <p:strVal val="ppt_x-.3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048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ppt_y"/>
                          </p:val>
                        </p:tav>
                        <p:tav tm="100000">
                          <p:val>
                            <p:strVal val="ppt_y"/>
                          </p:val>
                        </p:tav>
                      </p:tavLst>
                    </p:anim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2048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hidden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39" presetClass="exit" presetSubtype="0" decel="100000" fill="hold" nodeType="withEffect">
                  <p:stCondLst>
                    <p:cond delay="0"/>
                  </p:stCondLst>
                  <p:childTnLst>
                    <p:anim calcmode="lin" valueType="num">
                      <p:cBhvr>
                        <p:cTn dur="500" fill="hold"/>
                        <p:tgtEl>
                          <p:spTgt spid="20483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ppt_h"/>
                          </p:val>
                        </p:tav>
                        <p:tav tm="50000">
                          <p:val>
                            <p:strVal val="ppt_h/20"/>
                          </p:val>
                        </p:tav>
                        <p:tav tm="100000">
                          <p:val>
                            <p:strVal val="ppt_h/20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0483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ppt_w"/>
                          </p:val>
                        </p:tav>
                        <p:tav tm="50000">
                          <p:val>
                            <p:strVal val="ppt_w+.3"/>
                          </p:val>
                        </p:tav>
                        <p:tav tm="100000">
                          <p:val>
                            <p:strVal val="ppt_w+.3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048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ppt_x"/>
                          </p:val>
                        </p:tav>
                        <p:tav tm="50000">
                          <p:val>
                            <p:strVal val="ppt_x"/>
                          </p:val>
                        </p:tav>
                        <p:tav tm="100000">
                          <p:val>
                            <p:strVal val="ppt_x-.3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048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ppt_y"/>
                          </p:val>
                        </p:tav>
                        <p:tav tm="100000">
                          <p:val>
                            <p:strVal val="ppt_y"/>
                          </p:val>
                        </p:tav>
                      </p:tavLst>
                    </p:anim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2048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hidden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39" presetClass="exit" presetSubtype="0" decel="100000" fill="hold" nodeType="withEffect">
                  <p:stCondLst>
                    <p:cond delay="0"/>
                  </p:stCondLst>
                  <p:childTnLst>
                    <p:anim calcmode="lin" valueType="num">
                      <p:cBhvr>
                        <p:cTn dur="500" fill="hold"/>
                        <p:tgtEl>
                          <p:spTgt spid="20483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ppt_h"/>
                          </p:val>
                        </p:tav>
                        <p:tav tm="50000">
                          <p:val>
                            <p:strVal val="ppt_h/20"/>
                          </p:val>
                        </p:tav>
                        <p:tav tm="100000">
                          <p:val>
                            <p:strVal val="ppt_h/20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0483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ppt_w"/>
                          </p:val>
                        </p:tav>
                        <p:tav tm="50000">
                          <p:val>
                            <p:strVal val="ppt_w+.3"/>
                          </p:val>
                        </p:tav>
                        <p:tav tm="100000">
                          <p:val>
                            <p:strVal val="ppt_w+.3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048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ppt_x"/>
                          </p:val>
                        </p:tav>
                        <p:tav tm="50000">
                          <p:val>
                            <p:strVal val="ppt_x"/>
                          </p:val>
                        </p:tav>
                        <p:tav tm="100000">
                          <p:val>
                            <p:strVal val="ppt_x-.3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048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ppt_y"/>
                          </p:val>
                        </p:tav>
                        <p:tav tm="100000">
                          <p:val>
                            <p:strVal val="ppt_y"/>
                          </p:val>
                        </p:tav>
                      </p:tavLst>
                    </p:anim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2048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hidden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39" presetClass="exit" presetSubtype="0" decel="100000" fill="hold" nodeType="withEffect">
                  <p:stCondLst>
                    <p:cond delay="0"/>
                  </p:stCondLst>
                  <p:childTnLst>
                    <p:anim calcmode="lin" valueType="num">
                      <p:cBhvr>
                        <p:cTn dur="500" fill="hold"/>
                        <p:tgtEl>
                          <p:spTgt spid="20483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ppt_h"/>
                          </p:val>
                        </p:tav>
                        <p:tav tm="50000">
                          <p:val>
                            <p:strVal val="ppt_h/20"/>
                          </p:val>
                        </p:tav>
                        <p:tav tm="100000">
                          <p:val>
                            <p:strVal val="ppt_h/20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0483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ppt_w"/>
                          </p:val>
                        </p:tav>
                        <p:tav tm="50000">
                          <p:val>
                            <p:strVal val="ppt_w+.3"/>
                          </p:val>
                        </p:tav>
                        <p:tav tm="100000">
                          <p:val>
                            <p:strVal val="ppt_w+.3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048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ppt_x"/>
                          </p:val>
                        </p:tav>
                        <p:tav tm="50000">
                          <p:val>
                            <p:strVal val="ppt_x"/>
                          </p:val>
                        </p:tav>
                        <p:tav tm="100000">
                          <p:val>
                            <p:strVal val="ppt_x-.3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048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ppt_y"/>
                          </p:val>
                        </p:tav>
                        <p:tav tm="100000">
                          <p:val>
                            <p:strVal val="ppt_y"/>
                          </p:val>
                        </p:tav>
                      </p:tavLst>
                    </p:anim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2048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hidden"/>
                      </p:to>
                    </p:set>
                  </p:childTnLst>
                </p:cTn>
              </p:par>
            </p:tnLst>
          </p:tmpl>
        </p:tmplLst>
      </p:bldP>
    </p:bldLst>
  </p:timing>
  <p:txStyles>
    <p:titleStyle>
      <a:lvl1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2pPr>
      <a:lvl3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3pPr>
      <a:lvl4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4pPr>
      <a:lvl5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9pPr>
    </p:titleStyle>
    <p:bodyStyle>
      <a:lvl1pPr marL="342900" indent="-342900" algn="l" rtl="0" fontAlgn="base" latinLnBrk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 latinLnBrk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 latinLnBrk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 latinLnBrk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214282" y="1663289"/>
            <a:ext cx="8642350" cy="363791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48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영광 가장 높은 곳에 영광</a:t>
            </a:r>
            <a:endParaRPr lang="en-US" altLang="ko-KR" sz="48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48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전능하신 주 생명의 말씀되신</a:t>
            </a:r>
            <a:endParaRPr lang="en-US" altLang="ko-KR" sz="48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48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하나님의 어린양께</a:t>
            </a:r>
            <a:endParaRPr lang="en-US" altLang="ko-KR" sz="48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48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영광 돌리세</a:t>
            </a:r>
            <a:endParaRPr lang="en-US" altLang="ko-KR" sz="48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4932040" y="237302"/>
            <a:ext cx="3589670" cy="4770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609600" indent="-609600" algn="r">
              <a:spcBef>
                <a:spcPct val="50000"/>
              </a:spcBef>
            </a:pPr>
            <a:r>
              <a:rPr lang="ko-KR" altLang="en-US" sz="250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영광 가장 높은 곳에</a:t>
            </a:r>
            <a:endParaRPr lang="en-US" altLang="ko-KR" sz="2500" dirty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214282" y="1500174"/>
            <a:ext cx="8642350" cy="415498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주는 내 친구 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진실한 친구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세상 끝까지 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주 의지하리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4932040" y="237302"/>
            <a:ext cx="3589670" cy="4770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609600" indent="-609600" algn="r">
              <a:spcBef>
                <a:spcPct val="50000"/>
              </a:spcBef>
            </a:pPr>
            <a:r>
              <a:rPr lang="ko-KR" altLang="en-US" sz="250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나 주의 믿음 갖고</a:t>
            </a:r>
            <a:endParaRPr lang="en-US" altLang="ko-KR" sz="2500" dirty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214282" y="1500174"/>
            <a:ext cx="8642350" cy="415498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폭풍 구름 몰아치고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하늘 덮어도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나 주의 믿음 갖고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실망치 않네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4932040" y="237302"/>
            <a:ext cx="3589670" cy="4770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609600" indent="-609600" algn="r">
              <a:spcBef>
                <a:spcPct val="50000"/>
              </a:spcBef>
            </a:pPr>
            <a:r>
              <a:rPr lang="ko-KR" altLang="en-US" sz="250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나 주의 믿음 갖고</a:t>
            </a:r>
            <a:endParaRPr lang="en-US" altLang="ko-KR" sz="2500" dirty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214282" y="1500174"/>
            <a:ext cx="8642350" cy="415498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내 주는 선한 목자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나를 인도해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사망의 골짜기로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다닐지라</a:t>
            </a: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도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4932040" y="237302"/>
            <a:ext cx="3589670" cy="4770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609600" indent="-609600" algn="r">
              <a:spcBef>
                <a:spcPct val="50000"/>
              </a:spcBef>
            </a:pPr>
            <a:r>
              <a:rPr lang="ko-KR" altLang="en-US" sz="250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나 주의 믿음 갖고</a:t>
            </a:r>
            <a:endParaRPr lang="en-US" altLang="ko-KR" sz="2500" dirty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214282" y="1500174"/>
            <a:ext cx="8642350" cy="415498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내 주는 선한 목자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나를 인도해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사망의 골짜기로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다닐지라</a:t>
            </a: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도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4932040" y="237302"/>
            <a:ext cx="3589670" cy="4770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609600" indent="-609600" algn="r">
              <a:spcBef>
                <a:spcPct val="50000"/>
              </a:spcBef>
            </a:pPr>
            <a:r>
              <a:rPr lang="ko-KR" altLang="en-US" sz="250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나 주의 믿음 갖고</a:t>
            </a:r>
            <a:endParaRPr lang="en-US" altLang="ko-KR" sz="2500" dirty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214282" y="1500174"/>
            <a:ext cx="8642350" cy="415498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주님께서 나의 길을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인도하시니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나 주를 따라가리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언제까지</a:t>
            </a: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나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4932040" y="237302"/>
            <a:ext cx="3589670" cy="4770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609600" indent="-609600" algn="r">
              <a:spcBef>
                <a:spcPct val="50000"/>
              </a:spcBef>
            </a:pPr>
            <a:r>
              <a:rPr lang="ko-KR" altLang="en-US" sz="250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나 주의 믿음 갖고</a:t>
            </a:r>
            <a:endParaRPr lang="en-US" altLang="ko-KR" sz="2500" dirty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214282" y="1500174"/>
            <a:ext cx="8642350" cy="415498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주는 내 목자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선하신 목자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어디 가든지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함께하시네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4932040" y="237302"/>
            <a:ext cx="3589670" cy="4770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609600" indent="-609600" algn="r">
              <a:spcBef>
                <a:spcPct val="50000"/>
              </a:spcBef>
            </a:pPr>
            <a:r>
              <a:rPr lang="ko-KR" altLang="en-US" sz="250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나 주의 믿음 갖고</a:t>
            </a:r>
            <a:endParaRPr lang="en-US" altLang="ko-KR" sz="2500" dirty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214282" y="1500174"/>
            <a:ext cx="8642350" cy="415498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주님께서 나의 길을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인도하시니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나 주를 따라가리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언제까지</a:t>
            </a: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나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4932040" y="237302"/>
            <a:ext cx="3589670" cy="4770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609600" indent="-609600" algn="r">
              <a:spcBef>
                <a:spcPct val="50000"/>
              </a:spcBef>
            </a:pPr>
            <a:r>
              <a:rPr lang="ko-KR" altLang="en-US" sz="250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나 주의 믿음 갖고</a:t>
            </a:r>
            <a:endParaRPr lang="en-US" altLang="ko-KR" sz="2500" dirty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214282" y="1873855"/>
            <a:ext cx="8642350" cy="313932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세상 흔들리고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사람들은 변하여도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나는 주를 섬기리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4932040" y="237302"/>
            <a:ext cx="3589670" cy="4770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609600" indent="-609600" algn="r">
              <a:spcBef>
                <a:spcPct val="50000"/>
              </a:spcBef>
            </a:pPr>
            <a:r>
              <a:rPr lang="ko-KR" altLang="en-US" sz="250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세상 흔들리고</a:t>
            </a:r>
            <a:endParaRPr lang="en-US" altLang="ko-KR" sz="2500" dirty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214282" y="1873855"/>
            <a:ext cx="8642350" cy="313932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주님의 사랑은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영원히 변하지 않네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나는 주를 신뢰해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4932040" y="237302"/>
            <a:ext cx="3589670" cy="4770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609600" indent="-609600" algn="r">
              <a:spcBef>
                <a:spcPct val="50000"/>
              </a:spcBef>
            </a:pPr>
            <a:r>
              <a:rPr lang="ko-KR" altLang="en-US" sz="250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세상 흔들리고</a:t>
            </a:r>
            <a:endParaRPr lang="en-US" altLang="ko-KR" sz="2500" dirty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214282" y="1496973"/>
            <a:ext cx="8642350" cy="440729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48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주께 영광</a:t>
            </a:r>
            <a:r>
              <a:rPr lang="en-US" altLang="ko-KR" sz="48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(</a:t>
            </a:r>
            <a:r>
              <a:rPr lang="ko-KR" altLang="en-US" sz="48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영광</a:t>
            </a:r>
            <a:r>
              <a:rPr lang="en-US" altLang="ko-KR" sz="48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)</a:t>
            </a: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48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영광</a:t>
            </a:r>
            <a:r>
              <a:rPr lang="en-US" altLang="ko-KR" sz="48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(</a:t>
            </a:r>
            <a:r>
              <a:rPr lang="ko-KR" altLang="en-US" sz="48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영광</a:t>
            </a:r>
            <a:r>
              <a:rPr lang="en-US" altLang="ko-KR" sz="48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) </a:t>
            </a:r>
            <a:r>
              <a:rPr lang="ko-KR" altLang="en-US" sz="48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영광 </a:t>
            </a:r>
            <a:r>
              <a:rPr lang="ko-KR" altLang="en-US" sz="4800" dirty="0" err="1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영광돌리세</a:t>
            </a:r>
            <a:endParaRPr lang="en-US" altLang="ko-KR" sz="48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48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주께 영광</a:t>
            </a:r>
            <a:r>
              <a:rPr lang="en-US" altLang="ko-KR" sz="48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(</a:t>
            </a:r>
            <a:r>
              <a:rPr lang="ko-KR" altLang="en-US" sz="48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영광</a:t>
            </a:r>
            <a:r>
              <a:rPr lang="en-US" altLang="ko-KR" sz="48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)</a:t>
            </a: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48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영광</a:t>
            </a:r>
            <a:r>
              <a:rPr lang="en-US" altLang="ko-KR" sz="48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(</a:t>
            </a:r>
            <a:r>
              <a:rPr lang="ko-KR" altLang="en-US" sz="48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영광</a:t>
            </a:r>
            <a:r>
              <a:rPr lang="en-US" altLang="ko-KR" sz="48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) </a:t>
            </a:r>
            <a:r>
              <a:rPr lang="ko-KR" altLang="en-US" sz="48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영광 </a:t>
            </a:r>
            <a:r>
              <a:rPr lang="ko-KR" altLang="en-US" sz="4800" dirty="0" err="1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영광돌리세</a:t>
            </a:r>
            <a:endParaRPr lang="en-US" altLang="ko-KR" sz="48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48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어린양께 영광을</a:t>
            </a:r>
            <a:endParaRPr lang="en-US" altLang="ko-KR" sz="48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4932040" y="237302"/>
            <a:ext cx="3589670" cy="4770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609600" indent="-609600" algn="r">
              <a:spcBef>
                <a:spcPct val="50000"/>
              </a:spcBef>
            </a:pPr>
            <a:r>
              <a:rPr lang="ko-KR" altLang="en-US" sz="250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영광 가장 높은 곳에</a:t>
            </a:r>
            <a:endParaRPr lang="en-US" altLang="ko-KR" sz="2500" dirty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214282" y="1628800"/>
            <a:ext cx="8642350" cy="415498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오직 믿음으로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믿음으로 내가 살리라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오직 믿음으로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믿음으로 내가 살리라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4932040" y="237302"/>
            <a:ext cx="3589670" cy="4770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609600" indent="-609600" algn="r">
              <a:spcBef>
                <a:spcPct val="50000"/>
              </a:spcBef>
            </a:pPr>
            <a:r>
              <a:rPr lang="ko-KR" altLang="en-US" sz="250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세상 흔들리고</a:t>
            </a:r>
            <a:endParaRPr lang="en-US" altLang="ko-KR" sz="2500" dirty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214282" y="1873855"/>
            <a:ext cx="8642350" cy="313932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믿음 흔들리고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사람들 주를 떠나도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나는 주를 섬기리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4932040" y="237302"/>
            <a:ext cx="3589670" cy="4770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609600" indent="-609600" algn="r">
              <a:spcBef>
                <a:spcPct val="50000"/>
              </a:spcBef>
            </a:pPr>
            <a:r>
              <a:rPr lang="ko-KR" altLang="en-US" sz="250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세상 흔들리고</a:t>
            </a:r>
            <a:endParaRPr lang="en-US" altLang="ko-KR" sz="2500" dirty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214282" y="1873855"/>
            <a:ext cx="8642350" cy="313932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주님의 나라는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영원히 쇠하지 않네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나는 주를 신뢰해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4932040" y="237302"/>
            <a:ext cx="3589670" cy="4770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609600" indent="-609600" algn="r">
              <a:spcBef>
                <a:spcPct val="50000"/>
              </a:spcBef>
            </a:pPr>
            <a:r>
              <a:rPr lang="ko-KR" altLang="en-US" sz="250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세상 흔들리고</a:t>
            </a:r>
            <a:endParaRPr lang="en-US" altLang="ko-KR" sz="2500" dirty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214282" y="1628800"/>
            <a:ext cx="8642350" cy="415498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오직 믿음으로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믿음으로 내가 살리라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오직 믿음으로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믿음으로 내가 살리라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4932040" y="237302"/>
            <a:ext cx="3589670" cy="4770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609600" indent="-609600" algn="r">
              <a:spcBef>
                <a:spcPct val="50000"/>
              </a:spcBef>
            </a:pPr>
            <a:r>
              <a:rPr lang="ko-KR" altLang="en-US" sz="250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세상 흔들리고</a:t>
            </a:r>
            <a:endParaRPr lang="en-US" altLang="ko-KR" sz="2500" dirty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214282" y="1628800"/>
            <a:ext cx="8642350" cy="415498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오직 의인은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믿음으로 말미암아 살리라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오직 의인은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믿음으로 말미암아 </a:t>
            </a: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살리라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4932040" y="237302"/>
            <a:ext cx="3589670" cy="4770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609600" indent="-609600" algn="r">
              <a:spcBef>
                <a:spcPct val="50000"/>
              </a:spcBef>
            </a:pPr>
            <a:r>
              <a:rPr lang="ko-KR" altLang="en-US" sz="250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세상 흔들리고</a:t>
            </a:r>
            <a:endParaRPr lang="en-US" altLang="ko-KR" sz="2500" dirty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214282" y="1484784"/>
            <a:ext cx="8642350" cy="415498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err="1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다와서</a:t>
            </a: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 찬양해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사랑을 주신 주 찬양해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사랑의 우리 주님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생명 주셨네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4932040" y="237302"/>
            <a:ext cx="3589670" cy="4770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609600" indent="-609600" algn="r">
              <a:spcBef>
                <a:spcPct val="50000"/>
              </a:spcBef>
            </a:pPr>
            <a:r>
              <a:rPr lang="ko-KR" altLang="en-US" sz="2500" dirty="0" err="1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다와서</a:t>
            </a:r>
            <a:r>
              <a:rPr lang="ko-KR" altLang="en-US" sz="2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 찬양해</a:t>
            </a:r>
            <a:endParaRPr lang="en-US" altLang="ko-KR" sz="2500" dirty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214282" y="1484784"/>
            <a:ext cx="8642350" cy="415498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소리쳐 찬양해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기쁨을 주시는 우리 왕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찬양의 제사 드리며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주님께 경배해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4932040" y="237302"/>
            <a:ext cx="3589670" cy="4770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609600" indent="-609600" algn="r">
              <a:spcBef>
                <a:spcPct val="50000"/>
              </a:spcBef>
            </a:pPr>
            <a:r>
              <a:rPr lang="ko-KR" altLang="en-US" sz="2500" dirty="0" err="1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다와서</a:t>
            </a:r>
            <a:r>
              <a:rPr lang="ko-KR" altLang="en-US" sz="2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 찬양해</a:t>
            </a:r>
            <a:endParaRPr lang="en-US" altLang="ko-KR" sz="2500" dirty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214282" y="1484784"/>
            <a:ext cx="8642350" cy="415498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err="1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다와서</a:t>
            </a: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 찬양해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찬양해 찬양해 주님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찬양해 주님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우리 왕</a:t>
            </a:r>
            <a:r>
              <a:rPr lang="en-US" altLang="ko-KR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(×2)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4932040" y="237302"/>
            <a:ext cx="3589670" cy="4770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609600" indent="-609600" algn="r">
              <a:spcBef>
                <a:spcPct val="50000"/>
              </a:spcBef>
            </a:pPr>
            <a:r>
              <a:rPr lang="ko-KR" altLang="en-US" sz="2500" dirty="0" err="1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다와서</a:t>
            </a:r>
            <a:r>
              <a:rPr lang="ko-KR" altLang="en-US" sz="2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 찬양해</a:t>
            </a:r>
            <a:endParaRPr lang="en-US" altLang="ko-KR" sz="2500" dirty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214282" y="1500174"/>
            <a:ext cx="8642350" cy="415498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나 주의 믿음 갖고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홀로 걸어도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나 주의 믿음 갖고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실망치 않네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4932040" y="237302"/>
            <a:ext cx="3589670" cy="4770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609600" indent="-609600" algn="r">
              <a:spcBef>
                <a:spcPct val="50000"/>
              </a:spcBef>
            </a:pPr>
            <a:r>
              <a:rPr lang="ko-KR" altLang="en-US" sz="250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나 주의 믿음 갖고</a:t>
            </a:r>
            <a:endParaRPr lang="en-US" altLang="ko-KR" sz="2500" dirty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214282" y="1500174"/>
            <a:ext cx="8642350" cy="415498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폭풍 구름 몰아치고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하늘 덮어도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나 주의 믿음 갖고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실망치 않네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4932040" y="237302"/>
            <a:ext cx="3589670" cy="4770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609600" indent="-609600" algn="r">
              <a:spcBef>
                <a:spcPct val="50000"/>
              </a:spcBef>
            </a:pPr>
            <a:r>
              <a:rPr lang="ko-KR" altLang="en-US" sz="250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나 주의 믿음 갖고</a:t>
            </a:r>
            <a:endParaRPr lang="en-US" altLang="ko-KR" sz="2500" dirty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기본 디자인">
  <a:themeElements>
    <a:clrScheme name="1_기본 디자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기본 디자인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기본 디자인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기본 디자인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기본 디자인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기본 디자인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기본 디자인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1286</TotalTime>
  <Words>281</Words>
  <Application>Microsoft Office PowerPoint</Application>
  <PresentationFormat>화면 슬라이드 쇼(4:3)</PresentationFormat>
  <Paragraphs>102</Paragraphs>
  <Slides>25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25</vt:i4>
      </vt:variant>
    </vt:vector>
  </HeadingPairs>
  <TitlesOfParts>
    <vt:vector size="26" baseType="lpstr">
      <vt:lpstr>1_기본 디자인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  <vt:lpstr>슬라이드 11</vt:lpstr>
      <vt:lpstr>슬라이드 12</vt:lpstr>
      <vt:lpstr>슬라이드 13</vt:lpstr>
      <vt:lpstr>슬라이드 14</vt:lpstr>
      <vt:lpstr>슬라이드 15</vt:lpstr>
      <vt:lpstr>슬라이드 16</vt:lpstr>
      <vt:lpstr>슬라이드 17</vt:lpstr>
      <vt:lpstr>슬라이드 18</vt:lpstr>
      <vt:lpstr>슬라이드 19</vt:lpstr>
      <vt:lpstr>슬라이드 20</vt:lpstr>
      <vt:lpstr>슬라이드 21</vt:lpstr>
      <vt:lpstr>슬라이드 22</vt:lpstr>
      <vt:lpstr>슬라이드 23</vt:lpstr>
      <vt:lpstr>슬라이드 24</vt:lpstr>
      <vt:lpstr>슬라이드 25</vt:lpstr>
    </vt:vector>
  </TitlesOfParts>
  <Company>루세네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이주만</dc:creator>
  <cp:lastModifiedBy>hc4u100</cp:lastModifiedBy>
  <cp:revision>32</cp:revision>
  <dcterms:created xsi:type="dcterms:W3CDTF">2004-10-07T15:00:13Z</dcterms:created>
  <dcterms:modified xsi:type="dcterms:W3CDTF">2014-03-02T04:50:58Z</dcterms:modified>
</cp:coreProperties>
</file>