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2" r:id="rId2"/>
    <p:sldId id="523" r:id="rId3"/>
    <p:sldId id="524" r:id="rId4"/>
    <p:sldId id="525" r:id="rId5"/>
    <p:sldId id="518" r:id="rId6"/>
    <p:sldId id="526" r:id="rId7"/>
    <p:sldId id="527" r:id="rId8"/>
    <p:sldId id="528" r:id="rId9"/>
    <p:sldId id="500" r:id="rId10"/>
    <p:sldId id="529" r:id="rId11"/>
    <p:sldId id="535" r:id="rId12"/>
    <p:sldId id="530" r:id="rId13"/>
    <p:sldId id="536" r:id="rId14"/>
    <p:sldId id="531" r:id="rId15"/>
    <p:sldId id="532" r:id="rId16"/>
    <p:sldId id="533" r:id="rId17"/>
    <p:sldId id="534" r:id="rId18"/>
    <p:sldId id="537" r:id="rId19"/>
    <p:sldId id="501" r:id="rId20"/>
    <p:sldId id="520" r:id="rId21"/>
    <p:sldId id="538" r:id="rId22"/>
    <p:sldId id="539" r:id="rId23"/>
    <p:sldId id="521" r:id="rId24"/>
    <p:sldId id="522" r:id="rId25"/>
    <p:sldId id="541" r:id="rId26"/>
    <p:sldId id="543" r:id="rId27"/>
    <p:sldId id="544" r:id="rId28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484" autoAdjust="0"/>
    <p:restoredTop sz="94660"/>
  </p:normalViewPr>
  <p:slideViewPr>
    <p:cSldViewPr>
      <p:cViewPr varScale="1">
        <p:scale>
          <a:sx n="109" d="100"/>
          <a:sy n="109" d="100"/>
        </p:scale>
        <p:origin x="-16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58529A-A3DE-460A-A0C4-C40D3A5AE55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AA7AB5-267D-4184-AC7F-E1865AAB5B0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B9366C-BF83-4BCA-B318-0ABB2356298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B512B1-9249-45C1-A5FA-BEEFDB9DCF0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D59190-9316-40A1-9676-EADE2D96AA7F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55124-54ED-41CC-94E8-6C49566E4BE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81912-F862-424E-BB67-279672E1ADD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847F7-779A-4866-BA66-F9133E0EFCB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93C275-2B53-4A67-BE54-101FE3D781E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E71076-D8EF-4D17-ACF3-62CF13035E7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0986D4-B2E2-47C1-AC74-DE94D8BBCAD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유형을 편집하려면 누르십시오</a:t>
            </a:r>
            <a:r>
              <a:rPr lang="en-US" altLang="ko-KR" smtClean="0"/>
              <a:t>.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문자열 유형을 편집하려면 누르십시오</a:t>
            </a:r>
            <a:r>
              <a:rPr lang="en-US" altLang="ko-KR" smtClean="0"/>
              <a:t>.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세째 수준</a:t>
            </a:r>
          </a:p>
          <a:p>
            <a:pPr lvl="3"/>
            <a:r>
              <a:rPr lang="ko-KR" altLang="en-US" smtClean="0"/>
              <a:t>네째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C3672B4-35D9-403F-9ADF-EAE0A6460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2" grpId="1"/>
      <p:bldP spid="20483" grpId="0" build="p">
        <p:tmplLst>
          <p:tmpl lvl="1">
            <p:tnLst>
              <p:par>
                <p:cTn presetID="39" presetClass="entr" presetSubtype="0" ac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9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9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9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9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483" grpId="1" build="allAtOnce">
        <p:tmplLst>
          <p:tmpl lvl="1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0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412776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아바 아버지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아바 아버지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나를 안으시고 바라보시는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아바 아버지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아바 아버지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500174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주의 친절한 팔에 안기세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우리 맘이 평안 하리니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항상 기쁘고 복이 되겠네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영원하신 팔에 안기세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주의 친절한 팔에 안기세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500174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주의 팔에 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그 크신 팔에 안기세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주의 팔에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영원하신 팔에 안기세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주의 친절한 팔에 안기세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500174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날이 갈수록 주의 사랑이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두루 광명하게 비치고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천성 가는길 편히 가리니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영원하신 팔에 안기세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주의 친절한 팔에 안기세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500174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주의 팔에 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그 크신 팔에 안기세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주의 팔에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영원하신 팔에 안기세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주의 친절한 팔에 안기세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500174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주의 보좌로 나아갈 때에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기뻐 찬미소리 외치고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겁과 두려움 없어 지리니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영원하신 팔에 안기세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주의 친절한 팔에 안기세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500174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주의 팔에 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그 크신 팔에 안기세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주의 팔에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영원하신 팔에 안기세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주의 친절한 팔에 안기세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500174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나의 반석이신 하나님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행하신 모든 것 완전하시니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나의 생명되신 하나님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내게 행하신 일 찬양합니다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나의 반석이신 하나님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857364"/>
            <a:ext cx="8642350" cy="31393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신실하신 하나님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실수가 없으신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좋으신 나의 주</a:t>
            </a:r>
            <a:r>
              <a:rPr lang="en-US" altLang="ko-KR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(×2)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나의 반석이신 하나님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412776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아바 아버지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아바 아버지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나를 도우시고 힘주시는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아버</a:t>
            </a: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지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아바 아버지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412776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오직 주의 사랑에 매여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내 영 기뻐 노래합니다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이 소망의 언덕 기쁨의 땅에서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주께 사랑드립니다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오직 주의 사랑에 매여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412776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오직 주의 임재 안에 갇혀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내 영 기뻐 찬양합니다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이 소명의 언덕 거룩한 땅에서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주께 경배드립니다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오직 주의 사랑에 매여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412776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주께서 주신 모든 은혜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나는 말할 수 없네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내 영혼 즐거이 주 따르렵니다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주께 내 삶 드립니다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오직 주의 사랑에 매여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412776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내가 믿고 또 의지함은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내 모든 형편 아시는 주님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늘 돌보아 주실 것을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나는 확실히 아네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아 하나님의 은혜로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412776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아 하나님의 은혜로 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이 쓸데 없는 자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왜 구속하여 주는지 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난 알 수 없도다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아 하나님의 은혜로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412776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내가 믿고 또 의지함은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내 모든 형편 아시는 주님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늘 돌보아 주실 것을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나는 확실히 아네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아 하나님의 은혜로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412776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주는 내 맘을 고치시고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볼 수 없는 상처 만지시네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나를 아시고 나를 이해하시네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내 영혼 새롭게 세우시네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아바 아버지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2000240"/>
            <a:ext cx="8642350" cy="31393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 날 구원했으니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어찌 잠잠하리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기쁨의 찬송 드리리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 날 구원했으니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2000240"/>
            <a:ext cx="8642350" cy="31393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 내 죄 사했으니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어찌 잠잠하리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기쁨의 경배드리리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 날 구원했으니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2000240"/>
            <a:ext cx="8642350" cy="31393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주를 향한 나의 사랑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멈출 수 없네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멈출 수 없네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 날 구원했으니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282" y="1500174"/>
            <a:ext cx="8642350" cy="4154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 기쁨의 춤 추리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내 모든 슬픔 바꾸셨네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나 기쁨의 춤 추리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5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내 모든 삶 주 안에 있네</a:t>
            </a:r>
            <a:endParaRPr lang="en-US" altLang="ko-KR" sz="5500" dirty="0" smtClean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932040" y="237302"/>
            <a:ext cx="3589670" cy="4770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r">
              <a:spcBef>
                <a:spcPct val="50000"/>
              </a:spcBef>
            </a:pPr>
            <a:r>
              <a:rPr lang="ko-KR" altLang="en-US" sz="2500" dirty="0" smtClean="0">
                <a:solidFill>
                  <a:schemeClr val="bg1"/>
                </a:solidFill>
                <a:latin typeface="산돌다솔 M" pitchFamily="50" charset="-127"/>
                <a:ea typeface="산돌다솔 M" pitchFamily="50" charset="-127"/>
              </a:rPr>
              <a:t>주 날 구원했으니</a:t>
            </a:r>
            <a:endParaRPr lang="en-US" altLang="ko-KR" sz="2500" dirty="0">
              <a:solidFill>
                <a:schemeClr val="bg1"/>
              </a:solidFill>
              <a:latin typeface="산돌다솔 M" pitchFamily="50" charset="-127"/>
              <a:ea typeface="산돌다솔 M" pitchFamily="50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기본 디자인">
  <a:themeElements>
    <a:clrScheme name="1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1279</TotalTime>
  <Words>341</Words>
  <Application>Microsoft Office PowerPoint</Application>
  <PresentationFormat>화면 슬라이드 쇼(4:3)</PresentationFormat>
  <Paragraphs>101</Paragraphs>
  <Slides>27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27</vt:i4>
      </vt:variant>
    </vt:vector>
  </HeadingPairs>
  <TitlesOfParts>
    <vt:vector size="28" baseType="lpstr">
      <vt:lpstr>1_기본 디자인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  <vt:lpstr>슬라이드 27</vt:lpstr>
    </vt:vector>
  </TitlesOfParts>
  <Company>루세네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이주만</dc:creator>
  <cp:lastModifiedBy>Windows 사용자</cp:lastModifiedBy>
  <cp:revision>31</cp:revision>
  <dcterms:created xsi:type="dcterms:W3CDTF">2004-10-07T15:00:13Z</dcterms:created>
  <dcterms:modified xsi:type="dcterms:W3CDTF">2014-02-02T05:17:53Z</dcterms:modified>
</cp:coreProperties>
</file>