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2" r:id="rId2"/>
    <p:sldId id="686" r:id="rId3"/>
    <p:sldId id="687" r:id="rId4"/>
    <p:sldId id="688" r:id="rId5"/>
    <p:sldId id="690" r:id="rId6"/>
    <p:sldId id="691" r:id="rId7"/>
    <p:sldId id="692" r:id="rId8"/>
    <p:sldId id="693" r:id="rId9"/>
    <p:sldId id="694" r:id="rId10"/>
    <p:sldId id="695" r:id="rId11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484" autoAdjust="0"/>
    <p:restoredTop sz="94660"/>
  </p:normalViewPr>
  <p:slideViewPr>
    <p:cSldViewPr>
      <p:cViewPr varScale="1">
        <p:scale>
          <a:sx n="109" d="100"/>
          <a:sy n="109" d="100"/>
        </p:scale>
        <p:origin x="-16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58529A-A3DE-460A-A0C4-C40D3A5AE55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AA7AB5-267D-4184-AC7F-E1865AAB5B0D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B9366C-BF83-4BCA-B318-0ABB2356298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B512B1-9249-45C1-A5FA-BEEFDB9DCF0B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D59190-9316-40A1-9676-EADE2D96AA7F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755124-54ED-41CC-94E8-6C49566E4BE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81912-F862-424E-BB67-279672E1ADD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847F7-779A-4866-BA66-F9133E0EFCB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93C275-2B53-4A67-BE54-101FE3D781E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E71076-D8EF-4D17-ACF3-62CF13035E7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0986D4-B2E2-47C1-AC74-DE94D8BBCAD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유형을 편집하려면 누르십시오</a:t>
            </a:r>
            <a:r>
              <a:rPr lang="en-US" altLang="ko-KR" smtClean="0"/>
              <a:t>.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문자열 유형을 편집하려면 누르십시오</a:t>
            </a:r>
            <a:r>
              <a:rPr lang="en-US" altLang="ko-KR" smtClean="0"/>
              <a:t>.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세째 수준</a:t>
            </a:r>
          </a:p>
          <a:p>
            <a:pPr lvl="3"/>
            <a:r>
              <a:rPr lang="ko-KR" altLang="en-US" smtClean="0"/>
              <a:t>네째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C3672B4-35D9-403F-9ADF-EAE0A6460B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2" grpId="1"/>
      <p:bldP spid="20483" grpId="0" build="p">
        <p:tmplLst>
          <p:tmpl lvl="1">
            <p:tnLst>
              <p:par>
                <p:cTn presetID="39" presetClass="entr" presetSubtype="0" ac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9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9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9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9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483" grpId="1" build="allAtOnce">
        <p:tmplLst>
          <p:tmpl lvl="1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5930" y="1823421"/>
            <a:ext cx="8642350" cy="37487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우리를 죽기까지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사랑하신 그 사랑으로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당신을 사랑하리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5930" y="1823421"/>
            <a:ext cx="8642350" cy="37487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세상 사람들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모두 알게 되리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믿음 위에선 우리 가정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5930" y="1823421"/>
            <a:ext cx="8642350" cy="37487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약속하신 축복의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말씀 굳게 믿으며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믿음의 가정 세우리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5930" y="1823421"/>
            <a:ext cx="8642350" cy="37487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우리 함께 섬기며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믿음의 가정 세우리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거친 세파가 몰아칠 때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5930" y="1823421"/>
            <a:ext cx="8642350" cy="37487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세상 사람들 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모두 알게되리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믿음 위에선 우리 가정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5930" y="1823421"/>
            <a:ext cx="8642350" cy="37487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우리의 가정은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생명으로 충만하리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은혜와 사랑으로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5930" y="1823421"/>
            <a:ext cx="8642350" cy="37487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우리의 사랑은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희생하며 섬기는 것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주님 보이신 대로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5930" y="1823421"/>
            <a:ext cx="8642350" cy="37487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우리 함께 섬기며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주님 모습 닮아가리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주님께까지 자라가리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5930" y="1823421"/>
            <a:ext cx="8642350" cy="37487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생명의 빛을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세상에 전하리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믿음 위에선 우리 가정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5930" y="1823421"/>
            <a:ext cx="8642350" cy="37487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우리 함께 섬기며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믿음의 가정 세우리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66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거친 세파도 두렵잖네</a:t>
            </a:r>
            <a:endParaRPr lang="en-US" altLang="ko-KR" sz="66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기본 디자인">
  <a:themeElements>
    <a:clrScheme name="1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1556</TotalTime>
  <Words>81</Words>
  <Application>Microsoft Office PowerPoint</Application>
  <PresentationFormat>화면 슬라이드 쇼(4:3)</PresentationFormat>
  <Paragraphs>30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1_기본 디자인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</vt:vector>
  </TitlesOfParts>
  <Company>루세네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이주만</dc:creator>
  <cp:lastModifiedBy>Windows 사용자</cp:lastModifiedBy>
  <cp:revision>56</cp:revision>
  <dcterms:created xsi:type="dcterms:W3CDTF">2004-10-07T15:00:13Z</dcterms:created>
  <dcterms:modified xsi:type="dcterms:W3CDTF">2014-05-10T01:05:14Z</dcterms:modified>
</cp:coreProperties>
</file>